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18"/>
  </p:notesMasterIdLst>
  <p:handoutMasterIdLst>
    <p:handoutMasterId r:id="rId19"/>
  </p:handoutMasterIdLst>
  <p:sldIdLst>
    <p:sldId id="256" r:id="rId6"/>
    <p:sldId id="263" r:id="rId7"/>
    <p:sldId id="264" r:id="rId8"/>
    <p:sldId id="327" r:id="rId9"/>
    <p:sldId id="308" r:id="rId10"/>
    <p:sldId id="266" r:id="rId11"/>
    <p:sldId id="281" r:id="rId12"/>
    <p:sldId id="313" r:id="rId13"/>
    <p:sldId id="323" r:id="rId14"/>
    <p:sldId id="329" r:id="rId15"/>
    <p:sldId id="314" r:id="rId16"/>
    <p:sldId id="277"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9329C"/>
    <a:srgbClr val="2ADD5D"/>
    <a:srgbClr val="E6E6E6"/>
    <a:srgbClr val="69197C"/>
    <a:srgbClr val="03357C"/>
    <a:srgbClr val="C1ED0C"/>
    <a:srgbClr val="78034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80A97-8DC4-4CBE-A2E9-920F06604DBC}" v="2" dt="2025-02-04T13:08:37.318"/>
    <p1510:client id="{2FA0E2B7-89A8-4AB3-A55B-B7F1E2D45DEF}" v="2" dt="2025-02-04T13:51:59.363"/>
    <p1510:client id="{5690B01B-0F11-4E3D-8787-013B597F80A2}" v="50" dt="2025-02-04T13:22:09.325"/>
    <p1510:client id="{9187F1A0-7E40-4AF4-B960-83FCB8F6251B}" v="334" dt="2025-02-04T13:19:49.073"/>
    <p1510:client id="{9D3B314B-1127-4B9B-8D3B-45A1B501C091}" v="211" dt="2025-02-04T13:33:34.697"/>
    <p1510:client id="{CF6E6A13-C246-485A-ACA5-7CE4729C09E0}" v="3" dt="2025-02-03T07:12:17.403"/>
    <p1510:client id="{EF88DE3A-3836-4118-8D0B-FC9BB08E140F}" v="3" dt="2025-02-04T12:56:43.17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2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CF4E66B-0696-4DAB-B0F0-E2D9651112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D6F138D-CF7B-4953-BA10-D39062157F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06656B-4698-43AE-BD19-3EC2F4748CD6}" type="datetimeFigureOut">
              <a:rPr lang="nl-NL" smtClean="0"/>
              <a:t>19-2-2025</a:t>
            </a:fld>
            <a:endParaRPr lang="nl-NL"/>
          </a:p>
        </p:txBody>
      </p:sp>
      <p:sp>
        <p:nvSpPr>
          <p:cNvPr id="4" name="Tijdelijke aanduiding voor voettekst 3">
            <a:extLst>
              <a:ext uri="{FF2B5EF4-FFF2-40B4-BE49-F238E27FC236}">
                <a16:creationId xmlns:a16="http://schemas.microsoft.com/office/drawing/2014/main" id="{D5B63119-F943-4873-93DC-9D2D9C34E95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803AC18-A810-49D7-8F26-AF07F92A2D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CFAEDC-F060-48CD-9549-8BBA9A52196A}" type="slidenum">
              <a:rPr lang="nl-NL" smtClean="0"/>
              <a:t>‹nr.›</a:t>
            </a:fld>
            <a:endParaRPr lang="nl-NL"/>
          </a:p>
        </p:txBody>
      </p:sp>
    </p:spTree>
    <p:extLst>
      <p:ext uri="{BB962C8B-B14F-4D97-AF65-F5344CB8AC3E}">
        <p14:creationId xmlns:p14="http://schemas.microsoft.com/office/powerpoint/2010/main" val="42933475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666E1-2B72-4188-A107-73231E34A534}" type="datetimeFigureOut">
              <a:rPr lang="nl-NL" smtClean="0"/>
              <a:t>19-2-2025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8801EF-050B-4DFE-9662-589085ED7D0D}" type="slidenum">
              <a:rPr lang="nl-NL" smtClean="0"/>
              <a:t>‹nr.›</a:t>
            </a:fld>
            <a:endParaRPr lang="nl-NL"/>
          </a:p>
        </p:txBody>
      </p:sp>
    </p:spTree>
    <p:extLst>
      <p:ext uri="{BB962C8B-B14F-4D97-AF65-F5344CB8AC3E}">
        <p14:creationId xmlns:p14="http://schemas.microsoft.com/office/powerpoint/2010/main" val="344787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1</a:t>
            </a:fld>
            <a:endParaRPr lang="nl-NL"/>
          </a:p>
        </p:txBody>
      </p:sp>
    </p:spTree>
    <p:extLst>
      <p:ext uri="{BB962C8B-B14F-4D97-AF65-F5344CB8AC3E}">
        <p14:creationId xmlns:p14="http://schemas.microsoft.com/office/powerpoint/2010/main" val="326432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3</a:t>
            </a:fld>
            <a:endParaRPr lang="nl-NL"/>
          </a:p>
        </p:txBody>
      </p:sp>
    </p:spTree>
    <p:extLst>
      <p:ext uri="{BB962C8B-B14F-4D97-AF65-F5344CB8AC3E}">
        <p14:creationId xmlns:p14="http://schemas.microsoft.com/office/powerpoint/2010/main" val="341143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NL"/>
              <a:t>Nieuw KD </a:t>
            </a:r>
          </a:p>
          <a:p>
            <a:pPr marL="171450" indent="-171450">
              <a:buFontTx/>
              <a:buChar char="-"/>
            </a:pPr>
            <a:r>
              <a:rPr lang="nl-NL">
                <a:ea typeface="Calibri"/>
                <a:cs typeface="Calibri"/>
              </a:rPr>
              <a:t>Examens en oefenopdrachten C24</a:t>
            </a:r>
            <a:endParaRPr lang="nl-NL"/>
          </a:p>
          <a:p>
            <a:pPr marL="171450" indent="-171450">
              <a:buFontTx/>
              <a:buChar char="-"/>
            </a:pPr>
            <a:r>
              <a:rPr lang="nl-NL"/>
              <a:t>Makkelijke overstap N3/N4 of andersom </a:t>
            </a:r>
          </a:p>
          <a:p>
            <a:pPr marL="171450" indent="-171450">
              <a:buFontTx/>
              <a:buChar char="-"/>
            </a:pPr>
            <a:r>
              <a:rPr lang="nl-NL"/>
              <a:t>Betere samenwerking met het werkveld </a:t>
            </a:r>
          </a:p>
          <a:p>
            <a:pPr marL="171450" indent="-171450">
              <a:buFontTx/>
              <a:buChar char="-"/>
            </a:pPr>
            <a:r>
              <a:rPr lang="nl-NL">
                <a:ea typeface="Calibri" panose="020F0502020204030204"/>
                <a:cs typeface="Calibri" panose="020F0502020204030204"/>
              </a:rPr>
              <a:t>Gezamenlijke leermiddelen </a:t>
            </a:r>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4</a:t>
            </a:fld>
            <a:endParaRPr lang="nl-NL"/>
          </a:p>
        </p:txBody>
      </p:sp>
    </p:spTree>
    <p:extLst>
      <p:ext uri="{BB962C8B-B14F-4D97-AF65-F5344CB8AC3E}">
        <p14:creationId xmlns:p14="http://schemas.microsoft.com/office/powerpoint/2010/main" val="302290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ea typeface="Calibri"/>
              <a:cs typeface="Calibri"/>
            </a:endParaRPr>
          </a:p>
          <a:p>
            <a:r>
              <a:rPr lang="nl-NL">
                <a:ea typeface="Calibri"/>
                <a:cs typeface="+mn-lt"/>
              </a:rPr>
              <a:t>Flexibel onderwijs waarbij de student centraal staat en er aandacht is voor het aanleren van zelfregulerende vaardigheden (bv plannen, doelen stellen, reflecteren). We vinden het van belang dat studenten leren steeds meer op zichzelf te vertrouwen, en zelf leren keuzes maken waarbij we ze gezamenlijk opleiden met vakkennis, praktijk, verantwoordelijkheid en flexibiliteit. </a:t>
            </a:r>
          </a:p>
          <a:p>
            <a:r>
              <a:rPr lang="nl-NL">
                <a:ea typeface="Calibri"/>
                <a:cs typeface="+mn-lt"/>
              </a:rPr>
              <a:t>Een veilige leeromgeving staat daarbij centraal, </a:t>
            </a:r>
            <a:r>
              <a:rPr lang="nl-NL"/>
              <a:t>zowel op school als in de praktijk, waarbij we de student geleidelijk leert om verantwoordelijkheid te nemen en nieuwsgierig kan/ mag zijn.</a:t>
            </a:r>
            <a:endParaRPr lang="nl-NL">
              <a:ea typeface="Calibri"/>
              <a:cs typeface="+mn-lt"/>
            </a:endParaRPr>
          </a:p>
          <a:p>
            <a:r>
              <a:rPr lang="nl-NL">
                <a:ea typeface="Calibri"/>
                <a:cs typeface="+mn-lt"/>
              </a:rPr>
              <a:t>Het leren in levensechte situaties, waarbij scenarioleren een belangrijke rol gaat spelen. In een veilige leeromgeving op school gaan studenten kennismaken met levensechte situaties. Om dit aan te kunnen bieden worden er docenten opgeleid om dit scenarioleren te begeleiden en het maximale leerrendement eruit te halen. Ook kijken we naar de mogelijkheden van trainingsacteurs. </a:t>
            </a:r>
          </a:p>
          <a:p>
            <a:endParaRPr lang="nl-NL">
              <a:ea typeface="Calibri"/>
              <a:cs typeface="+mn-lt"/>
            </a:endParaRPr>
          </a:p>
          <a:p>
            <a:endParaRPr lang="nl-NL">
              <a:ea typeface="Calibri"/>
              <a:cs typeface="+mn-lt"/>
            </a:endParaRPr>
          </a:p>
          <a:p>
            <a:r>
              <a:rPr lang="en-US" err="1"/>
              <a:t>Visie</a:t>
            </a:r>
            <a:r>
              <a:rPr lang="en-US"/>
              <a:t> </a:t>
            </a:r>
            <a:r>
              <a:rPr lang="en-US" err="1"/>
              <a:t>verzorgende</a:t>
            </a:r>
            <a:r>
              <a:rPr lang="en-US"/>
              <a:t> IG: </a:t>
            </a:r>
            <a:r>
              <a:rPr lang="nl-NL"/>
              <a:t>De opleiding Verzorgende IG zet de student centraal als regisseur van het eigen leerproces binnen een uitdagende, veilige en authentieke leeromgeving. Wij streven ernaar gedreven professionals op te leiden die met vakkennis, verantwoordelijkheid en flexibiliteit kunnen inspelen op de behoeften van cliënten en de veranderende eisen van de zorgsector. Onze visie is gestoeld op vijf kernwaarden: Eigen regie en individuele leerpaden, levensechte beroepssituaties en deskundige professionals, fases van ontwikkeling en continue leren, flexibel examineren binnen duidelijke kaders en een veilige en inspirerende leeromgeving met peer-</a:t>
            </a:r>
            <a:r>
              <a:rPr lang="nl-NL" err="1"/>
              <a:t>to</a:t>
            </a:r>
            <a:r>
              <a:rPr lang="nl-NL"/>
              <a:t>-peer ondersteuning. </a:t>
            </a:r>
            <a:br>
              <a:rPr lang="nl-NL">
                <a:ea typeface="Calibri"/>
                <a:cs typeface="+mn-lt"/>
              </a:rPr>
            </a:br>
            <a:endParaRPr lang="nl-N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t>Visie verpleegkunde: </a:t>
            </a:r>
            <a:r>
              <a:rPr lang="nl-NL" sz="1200" b="0" i="1" u="none" strike="noStrike">
                <a:solidFill>
                  <a:srgbClr val="69197C"/>
                </a:solidFill>
                <a:effectLst/>
                <a:latin typeface="Arial"/>
                <a:cs typeface="Arial"/>
              </a:rPr>
              <a:t>“Flexibiliteit in het onderwijsaanbod, waarbij de student zich gemotiveerd kan ontwikkelen binnen een veilige leeromgeving en in een </a:t>
            </a:r>
            <a:r>
              <a:rPr lang="nl-NL" sz="1200" b="0" i="1">
                <a:solidFill>
                  <a:srgbClr val="69197C"/>
                </a:solidFill>
                <a:effectLst/>
                <a:latin typeface="Arial"/>
                <a:cs typeface="Arial"/>
              </a:rPr>
              <a:t>levensechte beroepssituatie</a:t>
            </a:r>
            <a:r>
              <a:rPr lang="nl-NL" sz="1200" b="0" i="1" u="none" strike="noStrike">
                <a:solidFill>
                  <a:srgbClr val="69197C"/>
                </a:solidFill>
                <a:effectLst/>
                <a:latin typeface="Arial"/>
                <a:cs typeface="Arial"/>
              </a:rPr>
              <a:t>. De student neemt hierbij verantwoordelijk over zijn/haar leerproces, is nieuwgierig, wordt zelfbewust en deskundig.” </a:t>
            </a:r>
            <a:r>
              <a:rPr lang="en-US" sz="1200" b="0" i="0">
                <a:solidFill>
                  <a:srgbClr val="000000"/>
                </a:solidFill>
                <a:effectLst/>
                <a:latin typeface="Arial"/>
                <a:cs typeface="Arial"/>
              </a:rPr>
              <a:t>​</a:t>
            </a:r>
          </a:p>
          <a:p>
            <a:endParaRPr lang="en-US">
              <a:latin typeface="Arial"/>
              <a:cs typeface="Arial"/>
            </a:endParaRPr>
          </a:p>
          <a:p>
            <a:endParaRPr lang="nl-NL">
              <a:ea typeface="Calibri"/>
              <a:cs typeface="Calibri"/>
            </a:endParaRPr>
          </a:p>
          <a:p>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5</a:t>
            </a:fld>
            <a:endParaRPr lang="nl-NL"/>
          </a:p>
        </p:txBody>
      </p:sp>
    </p:spTree>
    <p:extLst>
      <p:ext uri="{BB962C8B-B14F-4D97-AF65-F5344CB8AC3E}">
        <p14:creationId xmlns:p14="http://schemas.microsoft.com/office/powerpoint/2010/main" val="110740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a typeface="Calibri"/>
                <a:cs typeface="Calibri"/>
              </a:rPr>
              <a:t>Uitleg dat we gaan werken met de </a:t>
            </a:r>
            <a:r>
              <a:rPr lang="nl-NL" err="1">
                <a:ea typeface="Calibri"/>
                <a:cs typeface="Calibri"/>
              </a:rPr>
              <a:t>canmeds</a:t>
            </a:r>
            <a:r>
              <a:rPr lang="nl-NL">
                <a:ea typeface="Calibri"/>
                <a:cs typeface="Calibri"/>
              </a:rPr>
              <a:t> rollen</a:t>
            </a:r>
          </a:p>
          <a:p>
            <a:endParaRPr lang="nl-NL">
              <a:ea typeface="Calibri"/>
              <a:cs typeface="Calibri"/>
            </a:endParaRPr>
          </a:p>
          <a:p>
            <a:r>
              <a:rPr lang="nl-NL">
                <a:ea typeface="Calibri"/>
                <a:cs typeface="Calibri"/>
              </a:rPr>
              <a:t>Duidelijkheid voor studenten en betrokkenen. Ontwikkelen van competenties die passend zijn bij de verschillende rollen.</a:t>
            </a:r>
          </a:p>
          <a:p>
            <a:r>
              <a:rPr lang="nl-NL">
                <a:ea typeface="Calibri"/>
                <a:cs typeface="Calibri"/>
              </a:rPr>
              <a:t>Voor meer structuur en duidelijkheid in het onderwijsprogramma. </a:t>
            </a:r>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6</a:t>
            </a:fld>
            <a:endParaRPr lang="nl-NL"/>
          </a:p>
        </p:txBody>
      </p:sp>
    </p:spTree>
    <p:extLst>
      <p:ext uri="{BB962C8B-B14F-4D97-AF65-F5344CB8AC3E}">
        <p14:creationId xmlns:p14="http://schemas.microsoft.com/office/powerpoint/2010/main" val="202088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Basis: basiskennis van VP/VZ, denk hierbij een de basis vaardigheden, EHBO, ADL,  en de anatomie. </a:t>
            </a:r>
          </a:p>
          <a:p>
            <a:r>
              <a:rPr lang="nl-NL">
                <a:cs typeface="+mn-lt"/>
              </a:rPr>
              <a:t>Doel basisdeel: theoretisch kader bieden voor een goede start in de praktijk en erop gericht een beter startpunt te geven als zij beginnen met stagelopen. </a:t>
            </a:r>
            <a:br>
              <a:rPr lang="nl-NL">
                <a:ea typeface="Calibri"/>
                <a:cs typeface="+mn-lt"/>
              </a:rPr>
            </a:br>
            <a:br>
              <a:rPr lang="nl-NL">
                <a:cs typeface="+mn-lt"/>
              </a:rPr>
            </a:br>
            <a:r>
              <a:rPr lang="nl-NL"/>
              <a:t>Vervolgens gaan we verder werken met de </a:t>
            </a:r>
            <a:r>
              <a:rPr lang="nl-NL" err="1"/>
              <a:t>canmeds</a:t>
            </a:r>
            <a:r>
              <a:rPr lang="nl-NL"/>
              <a:t> rollen, In leerjaar 1 maken we daarmee een start, maar in de hogere leerjaren gaan we hierop verder. In beide opleidingen. </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7</a:t>
            </a:fld>
            <a:endParaRPr lang="nl-NL"/>
          </a:p>
        </p:txBody>
      </p:sp>
    </p:spTree>
    <p:extLst>
      <p:ext uri="{BB962C8B-B14F-4D97-AF65-F5344CB8AC3E}">
        <p14:creationId xmlns:p14="http://schemas.microsoft.com/office/powerpoint/2010/main" val="313933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3F8801EF-050B-4DFE-9662-589085ED7D0D}" type="slidenum">
              <a:rPr lang="nl-NL" smtClean="0"/>
              <a:t>8</a:t>
            </a:fld>
            <a:endParaRPr lang="nl-NL"/>
          </a:p>
        </p:txBody>
      </p:sp>
    </p:spTree>
    <p:extLst>
      <p:ext uri="{BB962C8B-B14F-4D97-AF65-F5344CB8AC3E}">
        <p14:creationId xmlns:p14="http://schemas.microsoft.com/office/powerpoint/2010/main" val="4143609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Ge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9332A-8BBF-4C61-B4B5-8825C5AEBAEF}"/>
              </a:ext>
            </a:extLst>
          </p:cNvPr>
          <p:cNvSpPr>
            <a:spLocks noGrp="1"/>
          </p:cNvSpPr>
          <p:nvPr>
            <p:ph type="ctrTitle" hasCustomPrompt="1"/>
          </p:nvPr>
        </p:nvSpPr>
        <p:spPr>
          <a:xfrm>
            <a:off x="321899" y="357850"/>
            <a:ext cx="7560000" cy="1260000"/>
          </a:xfrm>
        </p:spPr>
        <p:txBody>
          <a:bodyPr anchor="t" anchorCtr="0">
            <a:noAutofit/>
          </a:bodyPr>
          <a:lstStyle>
            <a:lvl1pPr algn="l">
              <a:lnSpc>
                <a:spcPct val="80000"/>
              </a:lnSpc>
              <a:defRPr sz="5000" spc="0" baseline="0">
                <a:solidFill>
                  <a:schemeClr val="tx2"/>
                </a:solidFill>
              </a:defRPr>
            </a:lvl1pPr>
          </a:lstStyle>
          <a:p>
            <a:r>
              <a:rPr lang="nl-NL"/>
              <a:t>Lange titel presentatie over twee regels</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hasCustomPrompt="1"/>
          </p:nvPr>
        </p:nvSpPr>
        <p:spPr>
          <a:xfrm>
            <a:off x="8115304" y="360000"/>
            <a:ext cx="3714746" cy="360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Naam auteur</a:t>
            </a:r>
          </a:p>
          <a:p>
            <a:endParaRPr lang="nl-NL"/>
          </a:p>
        </p:txBody>
      </p:sp>
      <p:grpSp>
        <p:nvGrpSpPr>
          <p:cNvPr id="18" name="Graphic 9">
            <a:extLst>
              <a:ext uri="{FF2B5EF4-FFF2-40B4-BE49-F238E27FC236}">
                <a16:creationId xmlns:a16="http://schemas.microsoft.com/office/drawing/2014/main" id="{9F5E53E0-AA8E-44E2-AF49-D1FF4E4EC752}"/>
              </a:ext>
            </a:extLst>
          </p:cNvPr>
          <p:cNvGrpSpPr>
            <a:grpSpLocks noChangeAspect="1"/>
          </p:cNvGrpSpPr>
          <p:nvPr/>
        </p:nvGrpSpPr>
        <p:grpSpPr>
          <a:xfrm>
            <a:off x="360001" y="2524822"/>
            <a:ext cx="11473200" cy="3976867"/>
            <a:chOff x="1795462" y="1938337"/>
            <a:chExt cx="8601075" cy="2981325"/>
          </a:xfrm>
        </p:grpSpPr>
        <p:sp>
          <p:nvSpPr>
            <p:cNvPr id="19" name="Vrije vorm: vorm 18">
              <a:extLst>
                <a:ext uri="{FF2B5EF4-FFF2-40B4-BE49-F238E27FC236}">
                  <a16:creationId xmlns:a16="http://schemas.microsoft.com/office/drawing/2014/main" id="{7677880F-F039-4B7A-A04B-C6E05CF5077A}"/>
                </a:ext>
              </a:extLst>
            </p:cNvPr>
            <p:cNvSpPr/>
            <p:nvPr/>
          </p:nvSpPr>
          <p:spPr>
            <a:xfrm>
              <a:off x="1795462" y="2857795"/>
              <a:ext cx="1971675" cy="2057400"/>
            </a:xfrm>
            <a:custGeom>
              <a:avLst/>
              <a:gdLst>
                <a:gd name="connsiteX0" fmla="*/ 1040416 w 1971675"/>
                <a:gd name="connsiteY0" fmla="*/ 2060696 h 2057400"/>
                <a:gd name="connsiteX1" fmla="*/ 0 w 1971675"/>
                <a:gd name="connsiteY1" fmla="*/ 1032367 h 2057400"/>
                <a:gd name="connsiteX2" fmla="*/ 1040416 w 1971675"/>
                <a:gd name="connsiteY2" fmla="*/ 0 h 2057400"/>
                <a:gd name="connsiteX3" fmla="*/ 1911487 w 1971675"/>
                <a:gd name="connsiteY3" fmla="*/ 487937 h 2057400"/>
                <a:gd name="connsiteX4" fmla="*/ 1431589 w 1971675"/>
                <a:gd name="connsiteY4" fmla="*/ 762152 h 2057400"/>
                <a:gd name="connsiteX5" fmla="*/ 1040416 w 1971675"/>
                <a:gd name="connsiteY5" fmla="*/ 544363 h 2057400"/>
                <a:gd name="connsiteX6" fmla="*/ 556517 w 1971675"/>
                <a:gd name="connsiteY6" fmla="*/ 1032367 h 2057400"/>
                <a:gd name="connsiteX7" fmla="*/ 1040416 w 1971675"/>
                <a:gd name="connsiteY7" fmla="*/ 1516266 h 2057400"/>
                <a:gd name="connsiteX8" fmla="*/ 1467850 w 1971675"/>
                <a:gd name="connsiteY8" fmla="*/ 1266254 h 2057400"/>
                <a:gd name="connsiteX9" fmla="*/ 1971989 w 1971675"/>
                <a:gd name="connsiteY9" fmla="*/ 1492063 h 2057400"/>
                <a:gd name="connsiteX10" fmla="*/ 1040416 w 1971675"/>
                <a:gd name="connsiteY10" fmla="*/ 2060696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675" h="2057400">
                  <a:moveTo>
                    <a:pt x="1040416" y="2060696"/>
                  </a:moveTo>
                  <a:cubicBezTo>
                    <a:pt x="447618" y="2060696"/>
                    <a:pt x="0" y="1621098"/>
                    <a:pt x="0" y="1032367"/>
                  </a:cubicBezTo>
                  <a:cubicBezTo>
                    <a:pt x="0" y="443570"/>
                    <a:pt x="447618" y="0"/>
                    <a:pt x="1040416" y="0"/>
                  </a:cubicBezTo>
                  <a:cubicBezTo>
                    <a:pt x="1427540" y="0"/>
                    <a:pt x="1754210" y="193538"/>
                    <a:pt x="1911487" y="487937"/>
                  </a:cubicBezTo>
                  <a:lnTo>
                    <a:pt x="1431589" y="762152"/>
                  </a:lnTo>
                  <a:cubicBezTo>
                    <a:pt x="1358999" y="629079"/>
                    <a:pt x="1213818" y="544363"/>
                    <a:pt x="1040416" y="544363"/>
                  </a:cubicBezTo>
                  <a:cubicBezTo>
                    <a:pt x="758104" y="544363"/>
                    <a:pt x="556517" y="754094"/>
                    <a:pt x="556517" y="1032367"/>
                  </a:cubicBezTo>
                  <a:cubicBezTo>
                    <a:pt x="556517" y="1306582"/>
                    <a:pt x="758104" y="1516266"/>
                    <a:pt x="1040416" y="1516266"/>
                  </a:cubicBezTo>
                  <a:cubicBezTo>
                    <a:pt x="1233983" y="1516266"/>
                    <a:pt x="1391279" y="1423521"/>
                    <a:pt x="1467850" y="1266254"/>
                  </a:cubicBezTo>
                  <a:lnTo>
                    <a:pt x="1971989" y="1492063"/>
                  </a:lnTo>
                  <a:cubicBezTo>
                    <a:pt x="1822752" y="1834810"/>
                    <a:pt x="1463869" y="2060696"/>
                    <a:pt x="1040416" y="2060696"/>
                  </a:cubicBezTo>
                </a:path>
              </a:pathLst>
            </a:custGeom>
            <a:solidFill>
              <a:schemeClr val="tx2"/>
            </a:solidFill>
            <a:ln w="952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B12215EF-FF89-4B85-AC73-B2A42C1AAA7C}"/>
                </a:ext>
              </a:extLst>
            </p:cNvPr>
            <p:cNvSpPr/>
            <p:nvPr/>
          </p:nvSpPr>
          <p:spPr>
            <a:xfrm>
              <a:off x="3878046" y="2898067"/>
              <a:ext cx="1876425" cy="2019300"/>
            </a:xfrm>
            <a:custGeom>
              <a:avLst/>
              <a:gdLst>
                <a:gd name="connsiteX0" fmla="*/ 1883254 w 1876425"/>
                <a:gd name="connsiteY0" fmla="*/ 1060609 h 2019300"/>
                <a:gd name="connsiteX1" fmla="*/ 939594 w 1876425"/>
                <a:gd name="connsiteY1" fmla="*/ 2020424 h 2019300"/>
                <a:gd name="connsiteX2" fmla="*/ 0 w 1876425"/>
                <a:gd name="connsiteY2" fmla="*/ 1060609 h 2019300"/>
                <a:gd name="connsiteX3" fmla="*/ 0 w 1876425"/>
                <a:gd name="connsiteY3" fmla="*/ 0 h 2019300"/>
                <a:gd name="connsiteX4" fmla="*/ 564566 w 1876425"/>
                <a:gd name="connsiteY4" fmla="*/ 0 h 2019300"/>
                <a:gd name="connsiteX5" fmla="*/ 564566 w 1876425"/>
                <a:gd name="connsiteY5" fmla="*/ 1060609 h 2019300"/>
                <a:gd name="connsiteX6" fmla="*/ 939594 w 1876425"/>
                <a:gd name="connsiteY6" fmla="*/ 1475985 h 2019300"/>
                <a:gd name="connsiteX7" fmla="*/ 1314641 w 1876425"/>
                <a:gd name="connsiteY7" fmla="*/ 1060609 h 2019300"/>
                <a:gd name="connsiteX8" fmla="*/ 1314641 w 1876425"/>
                <a:gd name="connsiteY8" fmla="*/ 0 h 2019300"/>
                <a:gd name="connsiteX9" fmla="*/ 1883254 w 1876425"/>
                <a:gd name="connsiteY9" fmla="*/ 0 h 2019300"/>
                <a:gd name="connsiteX10" fmla="*/ 1883254 w 1876425"/>
                <a:gd name="connsiteY10" fmla="*/ 1060609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6425" h="2019300">
                  <a:moveTo>
                    <a:pt x="1883254" y="1060609"/>
                  </a:moveTo>
                  <a:cubicBezTo>
                    <a:pt x="1883254" y="1625203"/>
                    <a:pt x="1496101" y="2020424"/>
                    <a:pt x="939594" y="2020424"/>
                  </a:cubicBezTo>
                  <a:cubicBezTo>
                    <a:pt x="387163" y="2020424"/>
                    <a:pt x="0" y="1625203"/>
                    <a:pt x="0" y="1060609"/>
                  </a:cubicBezTo>
                  <a:lnTo>
                    <a:pt x="0" y="0"/>
                  </a:lnTo>
                  <a:lnTo>
                    <a:pt x="564566" y="0"/>
                  </a:lnTo>
                  <a:lnTo>
                    <a:pt x="564566" y="1060609"/>
                  </a:lnTo>
                  <a:cubicBezTo>
                    <a:pt x="564566" y="1314679"/>
                    <a:pt x="709765" y="1475985"/>
                    <a:pt x="939594" y="1475985"/>
                  </a:cubicBezTo>
                  <a:cubicBezTo>
                    <a:pt x="1169461" y="1475985"/>
                    <a:pt x="1314641" y="1314679"/>
                    <a:pt x="1314641" y="1060609"/>
                  </a:cubicBezTo>
                  <a:lnTo>
                    <a:pt x="1314641" y="0"/>
                  </a:lnTo>
                  <a:lnTo>
                    <a:pt x="1883254" y="0"/>
                  </a:lnTo>
                  <a:lnTo>
                    <a:pt x="1883254" y="1060609"/>
                  </a:lnTo>
                  <a:close/>
                </a:path>
              </a:pathLst>
            </a:custGeom>
            <a:solidFill>
              <a:schemeClr val="tx2"/>
            </a:solidFill>
            <a:ln w="952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DD083472-B62A-494C-84A6-8A48FE7EC4A2}"/>
                </a:ext>
              </a:extLst>
            </p:cNvPr>
            <p:cNvSpPr/>
            <p:nvPr/>
          </p:nvSpPr>
          <p:spPr>
            <a:xfrm>
              <a:off x="6051413" y="2898076"/>
              <a:ext cx="1209675" cy="1971675"/>
            </a:xfrm>
            <a:custGeom>
              <a:avLst/>
              <a:gdLst>
                <a:gd name="connsiteX0" fmla="*/ 1213809 w 1209675"/>
                <a:gd name="connsiteY0" fmla="*/ 540391 h 1971675"/>
                <a:gd name="connsiteX1" fmla="*/ 564547 w 1209675"/>
                <a:gd name="connsiteY1" fmla="*/ 540391 h 1971675"/>
                <a:gd name="connsiteX2" fmla="*/ 564547 w 1209675"/>
                <a:gd name="connsiteY2" fmla="*/ 1980057 h 1971675"/>
                <a:gd name="connsiteX3" fmla="*/ 0 w 1209675"/>
                <a:gd name="connsiteY3" fmla="*/ 1980057 h 1971675"/>
                <a:gd name="connsiteX4" fmla="*/ 0 w 1209675"/>
                <a:gd name="connsiteY4" fmla="*/ 0 h 1971675"/>
                <a:gd name="connsiteX5" fmla="*/ 1213809 w 1209675"/>
                <a:gd name="connsiteY5"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9675" h="1971675">
                  <a:moveTo>
                    <a:pt x="1213809" y="540391"/>
                  </a:moveTo>
                  <a:lnTo>
                    <a:pt x="564547" y="540391"/>
                  </a:lnTo>
                  <a:lnTo>
                    <a:pt x="564547" y="1980057"/>
                  </a:lnTo>
                  <a:lnTo>
                    <a:pt x="0" y="1980057"/>
                  </a:lnTo>
                  <a:lnTo>
                    <a:pt x="0" y="0"/>
                  </a:lnTo>
                  <a:lnTo>
                    <a:pt x="1213809" y="0"/>
                  </a:lnTo>
                  <a:close/>
                </a:path>
              </a:pathLst>
            </a:custGeom>
            <a:solidFill>
              <a:schemeClr val="tx2"/>
            </a:solidFill>
            <a:ln w="952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92A6DA24-7F6B-4B70-AA4E-9C05077D16C0}"/>
                </a:ext>
              </a:extLst>
            </p:cNvPr>
            <p:cNvSpPr/>
            <p:nvPr/>
          </p:nvSpPr>
          <p:spPr>
            <a:xfrm>
              <a:off x="7443130" y="1938337"/>
              <a:ext cx="685800" cy="2933700"/>
            </a:xfrm>
            <a:custGeom>
              <a:avLst/>
              <a:gdLst>
                <a:gd name="connsiteX0" fmla="*/ 633146 w 685800"/>
                <a:gd name="connsiteY0" fmla="*/ 2939796 h 2933700"/>
                <a:gd name="connsiteX1" fmla="*/ 64532 w 685800"/>
                <a:gd name="connsiteY1" fmla="*/ 2939796 h 2933700"/>
                <a:gd name="connsiteX2" fmla="*/ 64532 w 685800"/>
                <a:gd name="connsiteY2" fmla="*/ 959730 h 2933700"/>
                <a:gd name="connsiteX3" fmla="*/ 633146 w 685800"/>
                <a:gd name="connsiteY3" fmla="*/ 959730 h 2933700"/>
                <a:gd name="connsiteX4" fmla="*/ 633146 w 685800"/>
                <a:gd name="connsiteY4" fmla="*/ 2939796 h 2933700"/>
                <a:gd name="connsiteX5" fmla="*/ 693629 w 685800"/>
                <a:gd name="connsiteY5" fmla="*/ 342748 h 2933700"/>
                <a:gd name="connsiteX6" fmla="*/ 346862 w 685800"/>
                <a:gd name="connsiteY6" fmla="*/ 689553 h 2933700"/>
                <a:gd name="connsiteX7" fmla="*/ 0 w 685800"/>
                <a:gd name="connsiteY7" fmla="*/ 342748 h 2933700"/>
                <a:gd name="connsiteX8" fmla="*/ 346862 w 685800"/>
                <a:gd name="connsiteY8" fmla="*/ 0 h 2933700"/>
                <a:gd name="connsiteX9" fmla="*/ 693629 w 685800"/>
                <a:gd name="connsiteY9" fmla="*/ 342748 h 29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2933700">
                  <a:moveTo>
                    <a:pt x="633146" y="2939796"/>
                  </a:moveTo>
                  <a:lnTo>
                    <a:pt x="64532" y="2939796"/>
                  </a:lnTo>
                  <a:lnTo>
                    <a:pt x="64532" y="959730"/>
                  </a:lnTo>
                  <a:lnTo>
                    <a:pt x="633146" y="959730"/>
                  </a:lnTo>
                  <a:lnTo>
                    <a:pt x="633146" y="2939796"/>
                  </a:lnTo>
                  <a:close/>
                  <a:moveTo>
                    <a:pt x="693629" y="342748"/>
                  </a:moveTo>
                  <a:cubicBezTo>
                    <a:pt x="693629" y="532314"/>
                    <a:pt x="536371" y="689553"/>
                    <a:pt x="346862" y="689553"/>
                  </a:cubicBezTo>
                  <a:cubicBezTo>
                    <a:pt x="157267" y="689553"/>
                    <a:pt x="0" y="532314"/>
                    <a:pt x="0" y="342748"/>
                  </a:cubicBezTo>
                  <a:cubicBezTo>
                    <a:pt x="0" y="157286"/>
                    <a:pt x="157267" y="0"/>
                    <a:pt x="346862" y="0"/>
                  </a:cubicBezTo>
                  <a:cubicBezTo>
                    <a:pt x="536371" y="0"/>
                    <a:pt x="693629" y="157286"/>
                    <a:pt x="693629" y="342748"/>
                  </a:cubicBezTo>
                </a:path>
              </a:pathLst>
            </a:custGeom>
            <a:solidFill>
              <a:schemeClr val="tx2"/>
            </a:solidFill>
            <a:ln w="952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BC3A4FF2-B008-4895-9187-7EDA36BE61DA}"/>
                </a:ext>
              </a:extLst>
            </p:cNvPr>
            <p:cNvSpPr/>
            <p:nvPr/>
          </p:nvSpPr>
          <p:spPr>
            <a:xfrm>
              <a:off x="8342890" y="2857795"/>
              <a:ext cx="2047875" cy="2057400"/>
            </a:xfrm>
            <a:custGeom>
              <a:avLst/>
              <a:gdLst>
                <a:gd name="connsiteX0" fmla="*/ 556527 w 2047875"/>
                <a:gd name="connsiteY0" fmla="*/ 1032367 h 2057400"/>
                <a:gd name="connsiteX1" fmla="*/ 1028329 w 2047875"/>
                <a:gd name="connsiteY1" fmla="*/ 1516266 h 2057400"/>
                <a:gd name="connsiteX2" fmla="*/ 1500169 w 2047875"/>
                <a:gd name="connsiteY2" fmla="*/ 1032367 h 2057400"/>
                <a:gd name="connsiteX3" fmla="*/ 1028329 w 2047875"/>
                <a:gd name="connsiteY3" fmla="*/ 544363 h 2057400"/>
                <a:gd name="connsiteX4" fmla="*/ 556527 w 2047875"/>
                <a:gd name="connsiteY4" fmla="*/ 1032367 h 2057400"/>
                <a:gd name="connsiteX5" fmla="*/ 2056657 w 2047875"/>
                <a:gd name="connsiteY5" fmla="*/ 1032367 h 2057400"/>
                <a:gd name="connsiteX6" fmla="*/ 1028329 w 2047875"/>
                <a:gd name="connsiteY6" fmla="*/ 2060696 h 2057400"/>
                <a:gd name="connsiteX7" fmla="*/ 0 w 2047875"/>
                <a:gd name="connsiteY7" fmla="*/ 1032367 h 2057400"/>
                <a:gd name="connsiteX8" fmla="*/ 1028329 w 2047875"/>
                <a:gd name="connsiteY8" fmla="*/ 0 h 2057400"/>
                <a:gd name="connsiteX9" fmla="*/ 2056657 w 2047875"/>
                <a:gd name="connsiteY9" fmla="*/ 1032367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7875" h="2057400">
                  <a:moveTo>
                    <a:pt x="556527" y="1032367"/>
                  </a:moveTo>
                  <a:cubicBezTo>
                    <a:pt x="556527" y="1306582"/>
                    <a:pt x="758133" y="1516266"/>
                    <a:pt x="1028329" y="1516266"/>
                  </a:cubicBezTo>
                  <a:cubicBezTo>
                    <a:pt x="1294486" y="1516266"/>
                    <a:pt x="1500169" y="1306582"/>
                    <a:pt x="1500169" y="1032367"/>
                  </a:cubicBezTo>
                  <a:cubicBezTo>
                    <a:pt x="1500169" y="750056"/>
                    <a:pt x="1294486" y="544363"/>
                    <a:pt x="1028329" y="544363"/>
                  </a:cubicBezTo>
                  <a:cubicBezTo>
                    <a:pt x="758133" y="544363"/>
                    <a:pt x="556527" y="750056"/>
                    <a:pt x="556527" y="1032367"/>
                  </a:cubicBezTo>
                  <a:moveTo>
                    <a:pt x="2056657" y="1032367"/>
                  </a:moveTo>
                  <a:cubicBezTo>
                    <a:pt x="2056657" y="1621098"/>
                    <a:pt x="1609040" y="2060696"/>
                    <a:pt x="1028329" y="2060696"/>
                  </a:cubicBezTo>
                  <a:cubicBezTo>
                    <a:pt x="443579" y="2060696"/>
                    <a:pt x="0" y="1621098"/>
                    <a:pt x="0" y="1032367"/>
                  </a:cubicBezTo>
                  <a:cubicBezTo>
                    <a:pt x="0" y="443570"/>
                    <a:pt x="443579" y="0"/>
                    <a:pt x="1028329" y="0"/>
                  </a:cubicBezTo>
                  <a:cubicBezTo>
                    <a:pt x="1609040" y="0"/>
                    <a:pt x="2056657" y="443570"/>
                    <a:pt x="2056657" y="1032367"/>
                  </a:cubicBezTo>
                </a:path>
              </a:pathLst>
            </a:custGeom>
            <a:solidFill>
              <a:schemeClr val="tx2"/>
            </a:solidFill>
            <a:ln w="9525" cap="flat">
              <a:noFill/>
              <a:prstDash val="solid"/>
              <a:miter/>
            </a:ln>
          </p:spPr>
          <p:txBody>
            <a:bodyPr rtlCol="0" anchor="ctr"/>
            <a:lstStyle/>
            <a:p>
              <a:endParaRPr lang="nl-NL"/>
            </a:p>
          </p:txBody>
        </p:sp>
      </p:grpSp>
      <p:sp>
        <p:nvSpPr>
          <p:cNvPr id="7" name="Tijdelijke aanduiding voor datum 6">
            <a:extLst>
              <a:ext uri="{FF2B5EF4-FFF2-40B4-BE49-F238E27FC236}">
                <a16:creationId xmlns:a16="http://schemas.microsoft.com/office/drawing/2014/main" id="{AAA3FE77-D963-4061-ABFC-458D33B78382}"/>
              </a:ext>
            </a:extLst>
          </p:cNvPr>
          <p:cNvSpPr>
            <a:spLocks noGrp="1"/>
          </p:cNvSpPr>
          <p:nvPr>
            <p:ph type="dt" sz="half" idx="10"/>
          </p:nvPr>
        </p:nvSpPr>
        <p:spPr>
          <a:xfrm>
            <a:off x="8114400" y="720000"/>
            <a:ext cx="3714745" cy="360000"/>
          </a:xfrm>
        </p:spPr>
        <p:txBody>
          <a:bodyPr/>
          <a:lstStyle>
            <a:lvl1pPr>
              <a:defRPr sz="3000">
                <a:solidFill>
                  <a:schemeClr val="tx2"/>
                </a:solidFill>
              </a:defRPr>
            </a:lvl1pPr>
          </a:lstStyle>
          <a:p>
            <a:r>
              <a:rPr lang="nl-NL"/>
              <a:t>1 november 2019</a:t>
            </a:r>
          </a:p>
        </p:txBody>
      </p:sp>
      <p:sp>
        <p:nvSpPr>
          <p:cNvPr id="8" name="Tijdelijke aanduiding voor voettekst 7">
            <a:extLst>
              <a:ext uri="{FF2B5EF4-FFF2-40B4-BE49-F238E27FC236}">
                <a16:creationId xmlns:a16="http://schemas.microsoft.com/office/drawing/2014/main" id="{13F0238C-86C9-487B-98C7-03CA64C586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4C88BAC-8FEF-42D3-A024-166434050EB7}"/>
              </a:ext>
            </a:extLst>
          </p:cNvPr>
          <p:cNvSpPr>
            <a:spLocks noGrp="1"/>
          </p:cNvSpPr>
          <p:nvPr>
            <p:ph type="sldNum" sz="quarter" idx="12"/>
          </p:nvPr>
        </p:nvSpPr>
        <p:spPr>
          <a:xfrm>
            <a:off x="324000" y="7020000"/>
            <a:ext cx="600075" cy="317209"/>
          </a:xfrm>
        </p:spPr>
        <p:txBody>
          <a:bodyPr/>
          <a:lstStyle>
            <a:lvl1pPr>
              <a:defRPr>
                <a:solidFill>
                  <a:srgbClr val="E6E6E6"/>
                </a:solidFill>
              </a:defRPr>
            </a:lvl1pPr>
          </a:lstStyle>
          <a:p>
            <a:fld id="{F42B3F14-D836-496B-80A2-23BE75BD68CB}" type="slidenum">
              <a:rPr lang="nl-NL" smtClean="0"/>
              <a:pPr/>
              <a:t>‹nr.›</a:t>
            </a:fld>
            <a:endParaRPr lang="nl-NL"/>
          </a:p>
        </p:txBody>
      </p:sp>
    </p:spTree>
    <p:extLst>
      <p:ext uri="{BB962C8B-B14F-4D97-AF65-F5344CB8AC3E}">
        <p14:creationId xmlns:p14="http://schemas.microsoft.com/office/powerpoint/2010/main" val="406604582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guide id="3" orient="horz" pos="232" userDrawn="1">
          <p15:clr>
            <a:srgbClr val="FBAE40"/>
          </p15:clr>
        </p15:guide>
        <p15:guide id="4" pos="74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dia Ge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9332A-8BBF-4C61-B4B5-8825C5AEBAEF}"/>
              </a:ext>
            </a:extLst>
          </p:cNvPr>
          <p:cNvSpPr>
            <a:spLocks noGrp="1"/>
          </p:cNvSpPr>
          <p:nvPr>
            <p:ph type="ctrTitle" hasCustomPrompt="1"/>
          </p:nvPr>
        </p:nvSpPr>
        <p:spPr>
          <a:xfrm>
            <a:off x="360000" y="5158740"/>
            <a:ext cx="3762420" cy="1130674"/>
          </a:xfrm>
        </p:spPr>
        <p:txBody>
          <a:bodyPr anchor="b">
            <a:noAutofit/>
          </a:bodyPr>
          <a:lstStyle>
            <a:lvl1pPr algn="l">
              <a:defRPr sz="2000">
                <a:solidFill>
                  <a:schemeClr val="accent3"/>
                </a:solidFill>
              </a:defRPr>
            </a:lvl1pPr>
          </a:lstStyle>
          <a:p>
            <a:r>
              <a:rPr lang="nl-NL"/>
              <a:t>Presentatie titel</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hasCustomPrompt="1"/>
          </p:nvPr>
        </p:nvSpPr>
        <p:spPr>
          <a:xfrm>
            <a:off x="360000" y="6282000"/>
            <a:ext cx="3762420" cy="28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Naam auteur</a:t>
            </a:r>
          </a:p>
          <a:p>
            <a:endParaRPr lang="nl-NL"/>
          </a:p>
        </p:txBody>
      </p:sp>
      <p:sp>
        <p:nvSpPr>
          <p:cNvPr id="4" name="Tijdelijke aanduiding voor datum 3">
            <a:extLst>
              <a:ext uri="{FF2B5EF4-FFF2-40B4-BE49-F238E27FC236}">
                <a16:creationId xmlns:a16="http://schemas.microsoft.com/office/drawing/2014/main" id="{4FB69FD9-1A34-44C5-BB96-B626ABE7D68E}"/>
              </a:ext>
            </a:extLst>
          </p:cNvPr>
          <p:cNvSpPr>
            <a:spLocks noGrp="1"/>
          </p:cNvSpPr>
          <p:nvPr>
            <p:ph type="dt" sz="half" idx="10"/>
          </p:nvPr>
        </p:nvSpPr>
        <p:spPr>
          <a:xfrm>
            <a:off x="4223384" y="6282000"/>
            <a:ext cx="3599815" cy="288000"/>
          </a:xfrm>
        </p:spPr>
        <p:txBody>
          <a:bodyPr/>
          <a:lstStyle>
            <a:lvl1pPr>
              <a:defRPr>
                <a:solidFill>
                  <a:schemeClr val="accent3"/>
                </a:solidFill>
              </a:defRPr>
            </a:lvl1pPr>
          </a:lstStyle>
          <a:p>
            <a:r>
              <a:rPr lang="nl-NL"/>
              <a:t>14 augustus 2019</a:t>
            </a:r>
          </a:p>
        </p:txBody>
      </p:sp>
      <p:sp>
        <p:nvSpPr>
          <p:cNvPr id="5" name="Tijdelijke aanduiding voor voettekst 4">
            <a:extLst>
              <a:ext uri="{FF2B5EF4-FFF2-40B4-BE49-F238E27FC236}">
                <a16:creationId xmlns:a16="http://schemas.microsoft.com/office/drawing/2014/main" id="{D005FF67-098D-42EF-9DDB-0B34D97B16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7F641E-4810-428B-93B4-F028FBE4AE4E}"/>
              </a:ext>
            </a:extLst>
          </p:cNvPr>
          <p:cNvSpPr>
            <a:spLocks noGrp="1"/>
          </p:cNvSpPr>
          <p:nvPr>
            <p:ph type="sldNum" sz="quarter" idx="12"/>
          </p:nvPr>
        </p:nvSpPr>
        <p:spPr>
          <a:xfrm>
            <a:off x="360000" y="7020000"/>
            <a:ext cx="600075" cy="317209"/>
          </a:xfrm>
        </p:spPr>
        <p:txBody>
          <a:bodyPr/>
          <a:lstStyle>
            <a:lvl1pPr>
              <a:defRPr>
                <a:solidFill>
                  <a:srgbClr val="E6E6E6"/>
                </a:solidFill>
              </a:defRPr>
            </a:lvl1pPr>
          </a:lstStyle>
          <a:p>
            <a:fld id="{F42B3F14-D836-496B-80A2-23BE75BD68CB}" type="slidenum">
              <a:rPr lang="nl-NL" smtClean="0"/>
              <a:pPr/>
              <a:t>‹nr.›</a:t>
            </a:fld>
            <a:endParaRPr lang="nl-NL"/>
          </a:p>
        </p:txBody>
      </p:sp>
      <p:grpSp>
        <p:nvGrpSpPr>
          <p:cNvPr id="11" name="Graphic 9">
            <a:extLst>
              <a:ext uri="{FF2B5EF4-FFF2-40B4-BE49-F238E27FC236}">
                <a16:creationId xmlns:a16="http://schemas.microsoft.com/office/drawing/2014/main" id="{CD21213F-C4CF-4F44-B0BB-C283AB04247C}"/>
              </a:ext>
            </a:extLst>
          </p:cNvPr>
          <p:cNvGrpSpPr/>
          <p:nvPr/>
        </p:nvGrpSpPr>
        <p:grpSpPr>
          <a:xfrm>
            <a:off x="0" y="0"/>
            <a:ext cx="12192000" cy="6858000"/>
            <a:chOff x="0" y="0"/>
            <a:chExt cx="12192000" cy="6858000"/>
          </a:xfrm>
        </p:grpSpPr>
        <p:sp>
          <p:nvSpPr>
            <p:cNvPr id="12" name="Vrije vorm: vorm 11">
              <a:extLst>
                <a:ext uri="{FF2B5EF4-FFF2-40B4-BE49-F238E27FC236}">
                  <a16:creationId xmlns:a16="http://schemas.microsoft.com/office/drawing/2014/main" id="{0153640E-8B8D-425C-82FC-6F94E4132489}"/>
                </a:ext>
              </a:extLst>
            </p:cNvPr>
            <p:cNvSpPr/>
            <p:nvPr/>
          </p:nvSpPr>
          <p:spPr>
            <a:xfrm>
              <a:off x="355600" y="383985"/>
              <a:ext cx="2603500" cy="2724150"/>
            </a:xfrm>
            <a:custGeom>
              <a:avLst/>
              <a:gdLst>
                <a:gd name="connsiteX0" fmla="*/ 1376744 w 2603500"/>
                <a:gd name="connsiteY0" fmla="*/ 2006473 h 2724150"/>
                <a:gd name="connsiteX1" fmla="*/ 736410 w 2603500"/>
                <a:gd name="connsiteY1" fmla="*/ 1366139 h 2724150"/>
                <a:gd name="connsiteX2" fmla="*/ 1376744 w 2603500"/>
                <a:gd name="connsiteY2" fmla="*/ 720408 h 2724150"/>
                <a:gd name="connsiteX3" fmla="*/ 1894395 w 2603500"/>
                <a:gd name="connsiteY3" fmla="*/ 1008634 h 2724150"/>
                <a:gd name="connsiteX4" fmla="*/ 2529459 w 2603500"/>
                <a:gd name="connsiteY4" fmla="*/ 645732 h 2724150"/>
                <a:gd name="connsiteX5" fmla="*/ 1376744 w 2603500"/>
                <a:gd name="connsiteY5" fmla="*/ 0 h 2724150"/>
                <a:gd name="connsiteX6" fmla="*/ 0 w 2603500"/>
                <a:gd name="connsiteY6" fmla="*/ 1366139 h 2724150"/>
                <a:gd name="connsiteX7" fmla="*/ 1376744 w 2603500"/>
                <a:gd name="connsiteY7" fmla="*/ 2726881 h 2724150"/>
                <a:gd name="connsiteX8" fmla="*/ 2609469 w 2603500"/>
                <a:gd name="connsiteY8" fmla="*/ 1974406 h 2724150"/>
                <a:gd name="connsiteX9" fmla="*/ 1942402 w 2603500"/>
                <a:gd name="connsiteY9" fmla="*/ 1675575 h 2724150"/>
                <a:gd name="connsiteX10" fmla="*/ 1376744 w 2603500"/>
                <a:gd name="connsiteY10" fmla="*/ 2006473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0" h="2724150">
                  <a:moveTo>
                    <a:pt x="1376744" y="2006473"/>
                  </a:moveTo>
                  <a:cubicBezTo>
                    <a:pt x="1003173" y="2006473"/>
                    <a:pt x="736410" y="1729042"/>
                    <a:pt x="736410" y="1366139"/>
                  </a:cubicBezTo>
                  <a:cubicBezTo>
                    <a:pt x="736410" y="997902"/>
                    <a:pt x="1003173" y="720408"/>
                    <a:pt x="1376744" y="720408"/>
                  </a:cubicBezTo>
                  <a:cubicBezTo>
                    <a:pt x="1606169" y="720408"/>
                    <a:pt x="1798320" y="832549"/>
                    <a:pt x="1894395" y="1008634"/>
                  </a:cubicBezTo>
                  <a:lnTo>
                    <a:pt x="2529459" y="645732"/>
                  </a:lnTo>
                  <a:cubicBezTo>
                    <a:pt x="2321306" y="256096"/>
                    <a:pt x="1889062" y="0"/>
                    <a:pt x="1376744" y="0"/>
                  </a:cubicBezTo>
                  <a:cubicBezTo>
                    <a:pt x="592328" y="0"/>
                    <a:pt x="0" y="586994"/>
                    <a:pt x="0" y="1366139"/>
                  </a:cubicBezTo>
                  <a:cubicBezTo>
                    <a:pt x="0" y="2145221"/>
                    <a:pt x="592328" y="2726881"/>
                    <a:pt x="1376744" y="2726881"/>
                  </a:cubicBezTo>
                  <a:cubicBezTo>
                    <a:pt x="1937067" y="2726881"/>
                    <a:pt x="2411984" y="2427986"/>
                    <a:pt x="2609469" y="1974406"/>
                  </a:cubicBezTo>
                  <a:lnTo>
                    <a:pt x="1942402" y="1675575"/>
                  </a:lnTo>
                  <a:cubicBezTo>
                    <a:pt x="1841056" y="1883728"/>
                    <a:pt x="1632903" y="2006473"/>
                    <a:pt x="1376744" y="2006473"/>
                  </a:cubicBezTo>
                  <a:close/>
                </a:path>
              </a:pathLst>
            </a:custGeom>
            <a:solidFill>
              <a:schemeClr val="accent3"/>
            </a:solidFill>
            <a:ln w="635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4F25F9E3-A382-49FB-A7FE-439A58142BCA}"/>
                </a:ext>
              </a:extLst>
            </p:cNvPr>
            <p:cNvSpPr/>
            <p:nvPr/>
          </p:nvSpPr>
          <p:spPr>
            <a:xfrm>
              <a:off x="3148013" y="382397"/>
              <a:ext cx="2489200" cy="4667250"/>
            </a:xfrm>
            <a:custGeom>
              <a:avLst/>
              <a:gdLst>
                <a:gd name="connsiteX0" fmla="*/ 1739583 w 2489200"/>
                <a:gd name="connsiteY0" fmla="*/ 3402711 h 4667250"/>
                <a:gd name="connsiteX1" fmla="*/ 1243330 w 2489200"/>
                <a:gd name="connsiteY1" fmla="*/ 3952367 h 4667250"/>
                <a:gd name="connsiteX2" fmla="*/ 747078 w 2489200"/>
                <a:gd name="connsiteY2" fmla="*/ 3402711 h 4667250"/>
                <a:gd name="connsiteX3" fmla="*/ 747078 w 2489200"/>
                <a:gd name="connsiteY3" fmla="*/ 0 h 4667250"/>
                <a:gd name="connsiteX4" fmla="*/ 0 w 2489200"/>
                <a:gd name="connsiteY4" fmla="*/ 0 h 4667250"/>
                <a:gd name="connsiteX5" fmla="*/ 0 w 2489200"/>
                <a:gd name="connsiteY5" fmla="*/ 3402775 h 4667250"/>
                <a:gd name="connsiteX6" fmla="*/ 1243330 w 2489200"/>
                <a:gd name="connsiteY6" fmla="*/ 4672838 h 4667250"/>
                <a:gd name="connsiteX7" fmla="*/ 2491994 w 2489200"/>
                <a:gd name="connsiteY7" fmla="*/ 3402775 h 4667250"/>
                <a:gd name="connsiteX8" fmla="*/ 2491994 w 2489200"/>
                <a:gd name="connsiteY8" fmla="*/ 0 h 4667250"/>
                <a:gd name="connsiteX9" fmla="*/ 1739583 w 2489200"/>
                <a:gd name="connsiteY9" fmla="*/ 0 h 4667250"/>
                <a:gd name="connsiteX10" fmla="*/ 1739583 w 2489200"/>
                <a:gd name="connsiteY10" fmla="*/ 3402711 h 46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9200" h="4667250">
                  <a:moveTo>
                    <a:pt x="1739583" y="3402711"/>
                  </a:moveTo>
                  <a:cubicBezTo>
                    <a:pt x="1739583" y="3738880"/>
                    <a:pt x="1547432" y="3952367"/>
                    <a:pt x="1243330" y="3952367"/>
                  </a:cubicBezTo>
                  <a:cubicBezTo>
                    <a:pt x="939165" y="3952367"/>
                    <a:pt x="747078" y="3738880"/>
                    <a:pt x="747078" y="3402711"/>
                  </a:cubicBezTo>
                  <a:lnTo>
                    <a:pt x="747078" y="0"/>
                  </a:lnTo>
                  <a:lnTo>
                    <a:pt x="0" y="0"/>
                  </a:lnTo>
                  <a:lnTo>
                    <a:pt x="0" y="3402775"/>
                  </a:lnTo>
                  <a:cubicBezTo>
                    <a:pt x="0" y="4149916"/>
                    <a:pt x="512254" y="4672838"/>
                    <a:pt x="1243330" y="4672838"/>
                  </a:cubicBezTo>
                  <a:cubicBezTo>
                    <a:pt x="1979740" y="4672838"/>
                    <a:pt x="2491994" y="4149852"/>
                    <a:pt x="2491994" y="3402775"/>
                  </a:cubicBezTo>
                  <a:lnTo>
                    <a:pt x="2491994" y="0"/>
                  </a:lnTo>
                  <a:lnTo>
                    <a:pt x="1739583" y="0"/>
                  </a:lnTo>
                  <a:lnTo>
                    <a:pt x="1739583" y="3402711"/>
                  </a:lnTo>
                  <a:close/>
                </a:path>
              </a:pathLst>
            </a:custGeom>
            <a:solidFill>
              <a:schemeClr val="accent3"/>
            </a:solidFill>
            <a:ln w="635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AE146208-BCED-491A-9042-875F68EDEBD8}"/>
                </a:ext>
              </a:extLst>
            </p:cNvPr>
            <p:cNvSpPr/>
            <p:nvPr/>
          </p:nvSpPr>
          <p:spPr>
            <a:xfrm>
              <a:off x="5987352" y="2410270"/>
              <a:ext cx="1600200" cy="2616200"/>
            </a:xfrm>
            <a:custGeom>
              <a:avLst/>
              <a:gdLst>
                <a:gd name="connsiteX0" fmla="*/ 0 w 1600200"/>
                <a:gd name="connsiteY0" fmla="*/ 2620137 h 2616200"/>
                <a:gd name="connsiteX1" fmla="*/ 747078 w 1600200"/>
                <a:gd name="connsiteY1" fmla="*/ 2620137 h 2616200"/>
                <a:gd name="connsiteX2" fmla="*/ 747078 w 1600200"/>
                <a:gd name="connsiteY2" fmla="*/ 715073 h 2616200"/>
                <a:gd name="connsiteX3" fmla="*/ 1606232 w 1600200"/>
                <a:gd name="connsiteY3" fmla="*/ 715073 h 2616200"/>
                <a:gd name="connsiteX4" fmla="*/ 1606232 w 1600200"/>
                <a:gd name="connsiteY4" fmla="*/ 0 h 2616200"/>
                <a:gd name="connsiteX5" fmla="*/ 0 w 1600200"/>
                <a:gd name="connsiteY5" fmla="*/ 0 h 26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2616200">
                  <a:moveTo>
                    <a:pt x="0" y="2620137"/>
                  </a:moveTo>
                  <a:lnTo>
                    <a:pt x="747078" y="2620137"/>
                  </a:lnTo>
                  <a:lnTo>
                    <a:pt x="747078" y="715073"/>
                  </a:lnTo>
                  <a:lnTo>
                    <a:pt x="1606232" y="715073"/>
                  </a:lnTo>
                  <a:lnTo>
                    <a:pt x="1606232" y="0"/>
                  </a:lnTo>
                  <a:lnTo>
                    <a:pt x="0" y="0"/>
                  </a:lnTo>
                  <a:close/>
                </a:path>
              </a:pathLst>
            </a:custGeom>
            <a:solidFill>
              <a:schemeClr val="accent3"/>
            </a:solidFill>
            <a:ln w="635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D4E41B59-FF37-4491-8121-6F6EBCF97407}"/>
                </a:ext>
              </a:extLst>
            </p:cNvPr>
            <p:cNvSpPr/>
            <p:nvPr/>
          </p:nvSpPr>
          <p:spPr>
            <a:xfrm>
              <a:off x="7914386" y="2408492"/>
              <a:ext cx="749300" cy="4070350"/>
            </a:xfrm>
            <a:custGeom>
              <a:avLst/>
              <a:gdLst>
                <a:gd name="connsiteX0" fmla="*/ 0 w 749300"/>
                <a:gd name="connsiteY0" fmla="*/ 0 h 4070350"/>
                <a:gd name="connsiteX1" fmla="*/ 752411 w 749300"/>
                <a:gd name="connsiteY1" fmla="*/ 0 h 4070350"/>
                <a:gd name="connsiteX2" fmla="*/ 752411 w 749300"/>
                <a:gd name="connsiteY2" fmla="*/ 4071557 h 4070350"/>
                <a:gd name="connsiteX3" fmla="*/ 0 w 749300"/>
                <a:gd name="connsiteY3" fmla="*/ 4071557 h 4070350"/>
              </a:gdLst>
              <a:ahLst/>
              <a:cxnLst>
                <a:cxn ang="0">
                  <a:pos x="connsiteX0" y="connsiteY0"/>
                </a:cxn>
                <a:cxn ang="0">
                  <a:pos x="connsiteX1" y="connsiteY1"/>
                </a:cxn>
                <a:cxn ang="0">
                  <a:pos x="connsiteX2" y="connsiteY2"/>
                </a:cxn>
                <a:cxn ang="0">
                  <a:pos x="connsiteX3" y="connsiteY3"/>
                </a:cxn>
              </a:cxnLst>
              <a:rect l="l" t="t" r="r" b="b"/>
              <a:pathLst>
                <a:path w="749300" h="4070350">
                  <a:moveTo>
                    <a:pt x="0" y="0"/>
                  </a:moveTo>
                  <a:lnTo>
                    <a:pt x="752411" y="0"/>
                  </a:lnTo>
                  <a:lnTo>
                    <a:pt x="752411" y="4071557"/>
                  </a:lnTo>
                  <a:lnTo>
                    <a:pt x="0" y="4071557"/>
                  </a:lnTo>
                  <a:close/>
                </a:path>
              </a:pathLst>
            </a:custGeom>
            <a:solidFill>
              <a:schemeClr val="accent3"/>
            </a:solidFill>
            <a:ln w="635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8DA1BC73-E584-4B11-8776-68F56A9E3469}"/>
                </a:ext>
              </a:extLst>
            </p:cNvPr>
            <p:cNvSpPr/>
            <p:nvPr/>
          </p:nvSpPr>
          <p:spPr>
            <a:xfrm>
              <a:off x="7829042" y="1138491"/>
              <a:ext cx="914400" cy="908050"/>
            </a:xfrm>
            <a:custGeom>
              <a:avLst/>
              <a:gdLst>
                <a:gd name="connsiteX0" fmla="*/ 458914 w 914400"/>
                <a:gd name="connsiteY0" fmla="*/ 0 h 908050"/>
                <a:gd name="connsiteX1" fmla="*/ 0 w 914400"/>
                <a:gd name="connsiteY1" fmla="*/ 453581 h 908050"/>
                <a:gd name="connsiteX2" fmla="*/ 458914 w 914400"/>
                <a:gd name="connsiteY2" fmla="*/ 912495 h 908050"/>
                <a:gd name="connsiteX3" fmla="*/ 917829 w 914400"/>
                <a:gd name="connsiteY3" fmla="*/ 453581 h 908050"/>
                <a:gd name="connsiteX4" fmla="*/ 458914 w 914400"/>
                <a:gd name="connsiteY4" fmla="*/ 0 h 9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08050">
                  <a:moveTo>
                    <a:pt x="458914" y="0"/>
                  </a:moveTo>
                  <a:cubicBezTo>
                    <a:pt x="208089" y="0"/>
                    <a:pt x="0" y="208153"/>
                    <a:pt x="0" y="453581"/>
                  </a:cubicBezTo>
                  <a:cubicBezTo>
                    <a:pt x="0" y="704406"/>
                    <a:pt x="208089" y="912495"/>
                    <a:pt x="458914" y="912495"/>
                  </a:cubicBezTo>
                  <a:cubicBezTo>
                    <a:pt x="709739" y="912495"/>
                    <a:pt x="917829" y="704469"/>
                    <a:pt x="917829" y="453581"/>
                  </a:cubicBezTo>
                  <a:cubicBezTo>
                    <a:pt x="917829" y="208090"/>
                    <a:pt x="709739" y="0"/>
                    <a:pt x="458914" y="0"/>
                  </a:cubicBezTo>
                  <a:close/>
                </a:path>
              </a:pathLst>
            </a:custGeom>
            <a:solidFill>
              <a:schemeClr val="accent3"/>
            </a:solidFill>
            <a:ln w="635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59444A95-ED2F-4D12-B3BA-D1A1E2A65645}"/>
                </a:ext>
              </a:extLst>
            </p:cNvPr>
            <p:cNvSpPr/>
            <p:nvPr/>
          </p:nvSpPr>
          <p:spPr>
            <a:xfrm>
              <a:off x="9019667" y="3748849"/>
              <a:ext cx="2717800" cy="2724150"/>
            </a:xfrm>
            <a:custGeom>
              <a:avLst/>
              <a:gdLst>
                <a:gd name="connsiteX0" fmla="*/ 1360741 w 2717800"/>
                <a:gd name="connsiteY0" fmla="*/ 0 h 2724150"/>
                <a:gd name="connsiteX1" fmla="*/ 0 w 2717800"/>
                <a:gd name="connsiteY1" fmla="*/ 1366076 h 2724150"/>
                <a:gd name="connsiteX2" fmla="*/ 1360741 w 2717800"/>
                <a:gd name="connsiteY2" fmla="*/ 2726817 h 2724150"/>
                <a:gd name="connsiteX3" fmla="*/ 2721483 w 2717800"/>
                <a:gd name="connsiteY3" fmla="*/ 1366076 h 2724150"/>
                <a:gd name="connsiteX4" fmla="*/ 1360741 w 2717800"/>
                <a:gd name="connsiteY4" fmla="*/ 0 h 2724150"/>
                <a:gd name="connsiteX5" fmla="*/ 1360741 w 2717800"/>
                <a:gd name="connsiteY5" fmla="*/ 2006410 h 2724150"/>
                <a:gd name="connsiteX6" fmla="*/ 736409 w 2717800"/>
                <a:gd name="connsiteY6" fmla="*/ 1366076 h 2724150"/>
                <a:gd name="connsiteX7" fmla="*/ 1360741 w 2717800"/>
                <a:gd name="connsiteY7" fmla="*/ 720344 h 2724150"/>
                <a:gd name="connsiteX8" fmla="*/ 1985073 w 2717800"/>
                <a:gd name="connsiteY8" fmla="*/ 1366076 h 2724150"/>
                <a:gd name="connsiteX9" fmla="*/ 1360741 w 2717800"/>
                <a:gd name="connsiteY9" fmla="*/ 200641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800" h="2724150">
                  <a:moveTo>
                    <a:pt x="1360741" y="0"/>
                  </a:moveTo>
                  <a:cubicBezTo>
                    <a:pt x="586994" y="0"/>
                    <a:pt x="0" y="586930"/>
                    <a:pt x="0" y="1366076"/>
                  </a:cubicBezTo>
                  <a:cubicBezTo>
                    <a:pt x="0" y="2145157"/>
                    <a:pt x="586994" y="2726817"/>
                    <a:pt x="1360741" y="2726817"/>
                  </a:cubicBezTo>
                  <a:cubicBezTo>
                    <a:pt x="2129155" y="2726817"/>
                    <a:pt x="2721483" y="2145094"/>
                    <a:pt x="2721483" y="1366076"/>
                  </a:cubicBezTo>
                  <a:cubicBezTo>
                    <a:pt x="2721483" y="586930"/>
                    <a:pt x="2129155" y="0"/>
                    <a:pt x="1360741" y="0"/>
                  </a:cubicBezTo>
                  <a:close/>
                  <a:moveTo>
                    <a:pt x="1360741" y="2006410"/>
                  </a:moveTo>
                  <a:cubicBezTo>
                    <a:pt x="1003173" y="2006410"/>
                    <a:pt x="736409" y="1728915"/>
                    <a:pt x="736409" y="1366076"/>
                  </a:cubicBezTo>
                  <a:cubicBezTo>
                    <a:pt x="736409" y="992505"/>
                    <a:pt x="1003173" y="720344"/>
                    <a:pt x="1360741" y="720344"/>
                  </a:cubicBezTo>
                  <a:cubicBezTo>
                    <a:pt x="1712913" y="720344"/>
                    <a:pt x="1985073" y="992569"/>
                    <a:pt x="1985073" y="1366076"/>
                  </a:cubicBezTo>
                  <a:cubicBezTo>
                    <a:pt x="1985073" y="1728978"/>
                    <a:pt x="1712913" y="2006410"/>
                    <a:pt x="1360741" y="2006410"/>
                  </a:cubicBezTo>
                  <a:close/>
                </a:path>
              </a:pathLst>
            </a:custGeom>
            <a:solidFill>
              <a:schemeClr val="accent3"/>
            </a:solidFill>
            <a:ln w="6350" cap="flat">
              <a:noFill/>
              <a:prstDash val="solid"/>
              <a:miter/>
            </a:ln>
          </p:spPr>
          <p:txBody>
            <a:bodyPr rtlCol="0" anchor="ctr"/>
            <a:lstStyle/>
            <a:p>
              <a:endParaRPr lang="nl-NL"/>
            </a:p>
          </p:txBody>
        </p:sp>
      </p:grpSp>
    </p:spTree>
    <p:extLst>
      <p:ext uri="{BB962C8B-B14F-4D97-AF65-F5344CB8AC3E}">
        <p14:creationId xmlns:p14="http://schemas.microsoft.com/office/powerpoint/2010/main" val="16022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 Blauw">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9332A-8BBF-4C61-B4B5-8825C5AEBAEF}"/>
              </a:ext>
            </a:extLst>
          </p:cNvPr>
          <p:cNvSpPr>
            <a:spLocks noGrp="1"/>
          </p:cNvSpPr>
          <p:nvPr>
            <p:ph type="ctrTitle" hasCustomPrompt="1"/>
          </p:nvPr>
        </p:nvSpPr>
        <p:spPr>
          <a:xfrm>
            <a:off x="360000" y="5158740"/>
            <a:ext cx="3762420" cy="1130674"/>
          </a:xfrm>
        </p:spPr>
        <p:txBody>
          <a:bodyPr anchor="b">
            <a:noAutofit/>
          </a:bodyPr>
          <a:lstStyle>
            <a:lvl1pPr algn="l">
              <a:defRPr sz="2000">
                <a:solidFill>
                  <a:schemeClr val="accent1"/>
                </a:solidFill>
              </a:defRPr>
            </a:lvl1pPr>
          </a:lstStyle>
          <a:p>
            <a:r>
              <a:rPr lang="nl-NL"/>
              <a:t>Presentatie titel</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hasCustomPrompt="1"/>
          </p:nvPr>
        </p:nvSpPr>
        <p:spPr>
          <a:xfrm>
            <a:off x="360000" y="6282000"/>
            <a:ext cx="3762420" cy="28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Naam auteur</a:t>
            </a:r>
          </a:p>
          <a:p>
            <a:endParaRPr lang="nl-NL"/>
          </a:p>
        </p:txBody>
      </p:sp>
      <p:sp>
        <p:nvSpPr>
          <p:cNvPr id="4" name="Tijdelijke aanduiding voor datum 3">
            <a:extLst>
              <a:ext uri="{FF2B5EF4-FFF2-40B4-BE49-F238E27FC236}">
                <a16:creationId xmlns:a16="http://schemas.microsoft.com/office/drawing/2014/main" id="{4FB69FD9-1A34-44C5-BB96-B626ABE7D68E}"/>
              </a:ext>
            </a:extLst>
          </p:cNvPr>
          <p:cNvSpPr>
            <a:spLocks noGrp="1"/>
          </p:cNvSpPr>
          <p:nvPr>
            <p:ph type="dt" sz="half" idx="10"/>
          </p:nvPr>
        </p:nvSpPr>
        <p:spPr>
          <a:xfrm>
            <a:off x="4223384" y="6282000"/>
            <a:ext cx="3599815" cy="288000"/>
          </a:xfrm>
        </p:spPr>
        <p:txBody>
          <a:bodyPr/>
          <a:lstStyle>
            <a:lvl1pPr>
              <a:defRPr>
                <a:solidFill>
                  <a:schemeClr val="accent1"/>
                </a:solidFill>
              </a:defRPr>
            </a:lvl1pPr>
          </a:lstStyle>
          <a:p>
            <a:r>
              <a:rPr lang="nl-NL"/>
              <a:t>14 augustus 2019</a:t>
            </a:r>
          </a:p>
        </p:txBody>
      </p:sp>
      <p:sp>
        <p:nvSpPr>
          <p:cNvPr id="5" name="Tijdelijke aanduiding voor voettekst 4">
            <a:extLst>
              <a:ext uri="{FF2B5EF4-FFF2-40B4-BE49-F238E27FC236}">
                <a16:creationId xmlns:a16="http://schemas.microsoft.com/office/drawing/2014/main" id="{D005FF67-098D-42EF-9DDB-0B34D97B16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7F641E-4810-428B-93B4-F028FBE4AE4E}"/>
              </a:ext>
            </a:extLst>
          </p:cNvPr>
          <p:cNvSpPr>
            <a:spLocks noGrp="1"/>
          </p:cNvSpPr>
          <p:nvPr>
            <p:ph type="sldNum" sz="quarter" idx="12"/>
          </p:nvPr>
        </p:nvSpPr>
        <p:spPr>
          <a:xfrm>
            <a:off x="360000" y="7020000"/>
            <a:ext cx="600075" cy="317209"/>
          </a:xfrm>
        </p:spPr>
        <p:txBody>
          <a:bodyPr/>
          <a:lstStyle>
            <a:lvl1pPr>
              <a:defRPr>
                <a:solidFill>
                  <a:srgbClr val="E6E6E6"/>
                </a:solidFill>
              </a:defRPr>
            </a:lvl1pPr>
          </a:lstStyle>
          <a:p>
            <a:fld id="{F42B3F14-D836-496B-80A2-23BE75BD68CB}" type="slidenum">
              <a:rPr lang="nl-NL" smtClean="0"/>
              <a:pPr/>
              <a:t>‹nr.›</a:t>
            </a:fld>
            <a:endParaRPr lang="nl-NL"/>
          </a:p>
        </p:txBody>
      </p:sp>
      <p:grpSp>
        <p:nvGrpSpPr>
          <p:cNvPr id="11" name="Graphic 9">
            <a:extLst>
              <a:ext uri="{FF2B5EF4-FFF2-40B4-BE49-F238E27FC236}">
                <a16:creationId xmlns:a16="http://schemas.microsoft.com/office/drawing/2014/main" id="{CD21213F-C4CF-4F44-B0BB-C283AB04247C}"/>
              </a:ext>
            </a:extLst>
          </p:cNvPr>
          <p:cNvGrpSpPr/>
          <p:nvPr/>
        </p:nvGrpSpPr>
        <p:grpSpPr>
          <a:xfrm>
            <a:off x="0" y="0"/>
            <a:ext cx="12192000" cy="6858000"/>
            <a:chOff x="0" y="0"/>
            <a:chExt cx="12192000" cy="6858000"/>
          </a:xfrm>
        </p:grpSpPr>
        <p:sp>
          <p:nvSpPr>
            <p:cNvPr id="12" name="Vrije vorm: vorm 11">
              <a:extLst>
                <a:ext uri="{FF2B5EF4-FFF2-40B4-BE49-F238E27FC236}">
                  <a16:creationId xmlns:a16="http://schemas.microsoft.com/office/drawing/2014/main" id="{0153640E-8B8D-425C-82FC-6F94E4132489}"/>
                </a:ext>
              </a:extLst>
            </p:cNvPr>
            <p:cNvSpPr/>
            <p:nvPr/>
          </p:nvSpPr>
          <p:spPr>
            <a:xfrm>
              <a:off x="355600" y="383985"/>
              <a:ext cx="2603500" cy="2724150"/>
            </a:xfrm>
            <a:custGeom>
              <a:avLst/>
              <a:gdLst>
                <a:gd name="connsiteX0" fmla="*/ 1376744 w 2603500"/>
                <a:gd name="connsiteY0" fmla="*/ 2006473 h 2724150"/>
                <a:gd name="connsiteX1" fmla="*/ 736410 w 2603500"/>
                <a:gd name="connsiteY1" fmla="*/ 1366139 h 2724150"/>
                <a:gd name="connsiteX2" fmla="*/ 1376744 w 2603500"/>
                <a:gd name="connsiteY2" fmla="*/ 720408 h 2724150"/>
                <a:gd name="connsiteX3" fmla="*/ 1894395 w 2603500"/>
                <a:gd name="connsiteY3" fmla="*/ 1008634 h 2724150"/>
                <a:gd name="connsiteX4" fmla="*/ 2529459 w 2603500"/>
                <a:gd name="connsiteY4" fmla="*/ 645732 h 2724150"/>
                <a:gd name="connsiteX5" fmla="*/ 1376744 w 2603500"/>
                <a:gd name="connsiteY5" fmla="*/ 0 h 2724150"/>
                <a:gd name="connsiteX6" fmla="*/ 0 w 2603500"/>
                <a:gd name="connsiteY6" fmla="*/ 1366139 h 2724150"/>
                <a:gd name="connsiteX7" fmla="*/ 1376744 w 2603500"/>
                <a:gd name="connsiteY7" fmla="*/ 2726881 h 2724150"/>
                <a:gd name="connsiteX8" fmla="*/ 2609469 w 2603500"/>
                <a:gd name="connsiteY8" fmla="*/ 1974406 h 2724150"/>
                <a:gd name="connsiteX9" fmla="*/ 1942402 w 2603500"/>
                <a:gd name="connsiteY9" fmla="*/ 1675575 h 2724150"/>
                <a:gd name="connsiteX10" fmla="*/ 1376744 w 2603500"/>
                <a:gd name="connsiteY10" fmla="*/ 2006473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0" h="2724150">
                  <a:moveTo>
                    <a:pt x="1376744" y="2006473"/>
                  </a:moveTo>
                  <a:cubicBezTo>
                    <a:pt x="1003173" y="2006473"/>
                    <a:pt x="736410" y="1729042"/>
                    <a:pt x="736410" y="1366139"/>
                  </a:cubicBezTo>
                  <a:cubicBezTo>
                    <a:pt x="736410" y="997902"/>
                    <a:pt x="1003173" y="720408"/>
                    <a:pt x="1376744" y="720408"/>
                  </a:cubicBezTo>
                  <a:cubicBezTo>
                    <a:pt x="1606169" y="720408"/>
                    <a:pt x="1798320" y="832549"/>
                    <a:pt x="1894395" y="1008634"/>
                  </a:cubicBezTo>
                  <a:lnTo>
                    <a:pt x="2529459" y="645732"/>
                  </a:lnTo>
                  <a:cubicBezTo>
                    <a:pt x="2321306" y="256096"/>
                    <a:pt x="1889062" y="0"/>
                    <a:pt x="1376744" y="0"/>
                  </a:cubicBezTo>
                  <a:cubicBezTo>
                    <a:pt x="592328" y="0"/>
                    <a:pt x="0" y="586994"/>
                    <a:pt x="0" y="1366139"/>
                  </a:cubicBezTo>
                  <a:cubicBezTo>
                    <a:pt x="0" y="2145221"/>
                    <a:pt x="592328" y="2726881"/>
                    <a:pt x="1376744" y="2726881"/>
                  </a:cubicBezTo>
                  <a:cubicBezTo>
                    <a:pt x="1937067" y="2726881"/>
                    <a:pt x="2411984" y="2427986"/>
                    <a:pt x="2609469" y="1974406"/>
                  </a:cubicBezTo>
                  <a:lnTo>
                    <a:pt x="1942402" y="1675575"/>
                  </a:lnTo>
                  <a:cubicBezTo>
                    <a:pt x="1841056" y="1883728"/>
                    <a:pt x="1632903" y="2006473"/>
                    <a:pt x="1376744" y="2006473"/>
                  </a:cubicBezTo>
                  <a:close/>
                </a:path>
              </a:pathLst>
            </a:custGeom>
            <a:solidFill>
              <a:schemeClr val="accent1"/>
            </a:solidFill>
            <a:ln w="635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4F25F9E3-A382-49FB-A7FE-439A58142BCA}"/>
                </a:ext>
              </a:extLst>
            </p:cNvPr>
            <p:cNvSpPr/>
            <p:nvPr/>
          </p:nvSpPr>
          <p:spPr>
            <a:xfrm>
              <a:off x="3148013" y="382397"/>
              <a:ext cx="2489200" cy="4667250"/>
            </a:xfrm>
            <a:custGeom>
              <a:avLst/>
              <a:gdLst>
                <a:gd name="connsiteX0" fmla="*/ 1739583 w 2489200"/>
                <a:gd name="connsiteY0" fmla="*/ 3402711 h 4667250"/>
                <a:gd name="connsiteX1" fmla="*/ 1243330 w 2489200"/>
                <a:gd name="connsiteY1" fmla="*/ 3952367 h 4667250"/>
                <a:gd name="connsiteX2" fmla="*/ 747078 w 2489200"/>
                <a:gd name="connsiteY2" fmla="*/ 3402711 h 4667250"/>
                <a:gd name="connsiteX3" fmla="*/ 747078 w 2489200"/>
                <a:gd name="connsiteY3" fmla="*/ 0 h 4667250"/>
                <a:gd name="connsiteX4" fmla="*/ 0 w 2489200"/>
                <a:gd name="connsiteY4" fmla="*/ 0 h 4667250"/>
                <a:gd name="connsiteX5" fmla="*/ 0 w 2489200"/>
                <a:gd name="connsiteY5" fmla="*/ 3402775 h 4667250"/>
                <a:gd name="connsiteX6" fmla="*/ 1243330 w 2489200"/>
                <a:gd name="connsiteY6" fmla="*/ 4672838 h 4667250"/>
                <a:gd name="connsiteX7" fmla="*/ 2491994 w 2489200"/>
                <a:gd name="connsiteY7" fmla="*/ 3402775 h 4667250"/>
                <a:gd name="connsiteX8" fmla="*/ 2491994 w 2489200"/>
                <a:gd name="connsiteY8" fmla="*/ 0 h 4667250"/>
                <a:gd name="connsiteX9" fmla="*/ 1739583 w 2489200"/>
                <a:gd name="connsiteY9" fmla="*/ 0 h 4667250"/>
                <a:gd name="connsiteX10" fmla="*/ 1739583 w 2489200"/>
                <a:gd name="connsiteY10" fmla="*/ 3402711 h 46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9200" h="4667250">
                  <a:moveTo>
                    <a:pt x="1739583" y="3402711"/>
                  </a:moveTo>
                  <a:cubicBezTo>
                    <a:pt x="1739583" y="3738880"/>
                    <a:pt x="1547432" y="3952367"/>
                    <a:pt x="1243330" y="3952367"/>
                  </a:cubicBezTo>
                  <a:cubicBezTo>
                    <a:pt x="939165" y="3952367"/>
                    <a:pt x="747078" y="3738880"/>
                    <a:pt x="747078" y="3402711"/>
                  </a:cubicBezTo>
                  <a:lnTo>
                    <a:pt x="747078" y="0"/>
                  </a:lnTo>
                  <a:lnTo>
                    <a:pt x="0" y="0"/>
                  </a:lnTo>
                  <a:lnTo>
                    <a:pt x="0" y="3402775"/>
                  </a:lnTo>
                  <a:cubicBezTo>
                    <a:pt x="0" y="4149916"/>
                    <a:pt x="512254" y="4672838"/>
                    <a:pt x="1243330" y="4672838"/>
                  </a:cubicBezTo>
                  <a:cubicBezTo>
                    <a:pt x="1979740" y="4672838"/>
                    <a:pt x="2491994" y="4149852"/>
                    <a:pt x="2491994" y="3402775"/>
                  </a:cubicBezTo>
                  <a:lnTo>
                    <a:pt x="2491994" y="0"/>
                  </a:lnTo>
                  <a:lnTo>
                    <a:pt x="1739583" y="0"/>
                  </a:lnTo>
                  <a:lnTo>
                    <a:pt x="1739583" y="3402711"/>
                  </a:lnTo>
                  <a:close/>
                </a:path>
              </a:pathLst>
            </a:custGeom>
            <a:solidFill>
              <a:schemeClr val="accent1"/>
            </a:solidFill>
            <a:ln w="635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AE146208-BCED-491A-9042-875F68EDEBD8}"/>
                </a:ext>
              </a:extLst>
            </p:cNvPr>
            <p:cNvSpPr/>
            <p:nvPr/>
          </p:nvSpPr>
          <p:spPr>
            <a:xfrm>
              <a:off x="5987352" y="2410270"/>
              <a:ext cx="1600200" cy="2616200"/>
            </a:xfrm>
            <a:custGeom>
              <a:avLst/>
              <a:gdLst>
                <a:gd name="connsiteX0" fmla="*/ 0 w 1600200"/>
                <a:gd name="connsiteY0" fmla="*/ 2620137 h 2616200"/>
                <a:gd name="connsiteX1" fmla="*/ 747078 w 1600200"/>
                <a:gd name="connsiteY1" fmla="*/ 2620137 h 2616200"/>
                <a:gd name="connsiteX2" fmla="*/ 747078 w 1600200"/>
                <a:gd name="connsiteY2" fmla="*/ 715073 h 2616200"/>
                <a:gd name="connsiteX3" fmla="*/ 1606232 w 1600200"/>
                <a:gd name="connsiteY3" fmla="*/ 715073 h 2616200"/>
                <a:gd name="connsiteX4" fmla="*/ 1606232 w 1600200"/>
                <a:gd name="connsiteY4" fmla="*/ 0 h 2616200"/>
                <a:gd name="connsiteX5" fmla="*/ 0 w 1600200"/>
                <a:gd name="connsiteY5" fmla="*/ 0 h 26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2616200">
                  <a:moveTo>
                    <a:pt x="0" y="2620137"/>
                  </a:moveTo>
                  <a:lnTo>
                    <a:pt x="747078" y="2620137"/>
                  </a:lnTo>
                  <a:lnTo>
                    <a:pt x="747078" y="715073"/>
                  </a:lnTo>
                  <a:lnTo>
                    <a:pt x="1606232" y="715073"/>
                  </a:lnTo>
                  <a:lnTo>
                    <a:pt x="1606232" y="0"/>
                  </a:lnTo>
                  <a:lnTo>
                    <a:pt x="0" y="0"/>
                  </a:lnTo>
                  <a:close/>
                </a:path>
              </a:pathLst>
            </a:custGeom>
            <a:solidFill>
              <a:schemeClr val="accent1"/>
            </a:solidFill>
            <a:ln w="635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D4E41B59-FF37-4491-8121-6F6EBCF97407}"/>
                </a:ext>
              </a:extLst>
            </p:cNvPr>
            <p:cNvSpPr/>
            <p:nvPr/>
          </p:nvSpPr>
          <p:spPr>
            <a:xfrm>
              <a:off x="7914386" y="2408492"/>
              <a:ext cx="749300" cy="4070350"/>
            </a:xfrm>
            <a:custGeom>
              <a:avLst/>
              <a:gdLst>
                <a:gd name="connsiteX0" fmla="*/ 0 w 749300"/>
                <a:gd name="connsiteY0" fmla="*/ 0 h 4070350"/>
                <a:gd name="connsiteX1" fmla="*/ 752411 w 749300"/>
                <a:gd name="connsiteY1" fmla="*/ 0 h 4070350"/>
                <a:gd name="connsiteX2" fmla="*/ 752411 w 749300"/>
                <a:gd name="connsiteY2" fmla="*/ 4071557 h 4070350"/>
                <a:gd name="connsiteX3" fmla="*/ 0 w 749300"/>
                <a:gd name="connsiteY3" fmla="*/ 4071557 h 4070350"/>
              </a:gdLst>
              <a:ahLst/>
              <a:cxnLst>
                <a:cxn ang="0">
                  <a:pos x="connsiteX0" y="connsiteY0"/>
                </a:cxn>
                <a:cxn ang="0">
                  <a:pos x="connsiteX1" y="connsiteY1"/>
                </a:cxn>
                <a:cxn ang="0">
                  <a:pos x="connsiteX2" y="connsiteY2"/>
                </a:cxn>
                <a:cxn ang="0">
                  <a:pos x="connsiteX3" y="connsiteY3"/>
                </a:cxn>
              </a:cxnLst>
              <a:rect l="l" t="t" r="r" b="b"/>
              <a:pathLst>
                <a:path w="749300" h="4070350">
                  <a:moveTo>
                    <a:pt x="0" y="0"/>
                  </a:moveTo>
                  <a:lnTo>
                    <a:pt x="752411" y="0"/>
                  </a:lnTo>
                  <a:lnTo>
                    <a:pt x="752411" y="4071557"/>
                  </a:lnTo>
                  <a:lnTo>
                    <a:pt x="0" y="4071557"/>
                  </a:lnTo>
                  <a:close/>
                </a:path>
              </a:pathLst>
            </a:custGeom>
            <a:solidFill>
              <a:schemeClr val="accent1"/>
            </a:solidFill>
            <a:ln w="635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8DA1BC73-E584-4B11-8776-68F56A9E3469}"/>
                </a:ext>
              </a:extLst>
            </p:cNvPr>
            <p:cNvSpPr/>
            <p:nvPr/>
          </p:nvSpPr>
          <p:spPr>
            <a:xfrm>
              <a:off x="7829042" y="1138491"/>
              <a:ext cx="914400" cy="908050"/>
            </a:xfrm>
            <a:custGeom>
              <a:avLst/>
              <a:gdLst>
                <a:gd name="connsiteX0" fmla="*/ 458914 w 914400"/>
                <a:gd name="connsiteY0" fmla="*/ 0 h 908050"/>
                <a:gd name="connsiteX1" fmla="*/ 0 w 914400"/>
                <a:gd name="connsiteY1" fmla="*/ 453581 h 908050"/>
                <a:gd name="connsiteX2" fmla="*/ 458914 w 914400"/>
                <a:gd name="connsiteY2" fmla="*/ 912495 h 908050"/>
                <a:gd name="connsiteX3" fmla="*/ 917829 w 914400"/>
                <a:gd name="connsiteY3" fmla="*/ 453581 h 908050"/>
                <a:gd name="connsiteX4" fmla="*/ 458914 w 914400"/>
                <a:gd name="connsiteY4" fmla="*/ 0 h 9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08050">
                  <a:moveTo>
                    <a:pt x="458914" y="0"/>
                  </a:moveTo>
                  <a:cubicBezTo>
                    <a:pt x="208089" y="0"/>
                    <a:pt x="0" y="208153"/>
                    <a:pt x="0" y="453581"/>
                  </a:cubicBezTo>
                  <a:cubicBezTo>
                    <a:pt x="0" y="704406"/>
                    <a:pt x="208089" y="912495"/>
                    <a:pt x="458914" y="912495"/>
                  </a:cubicBezTo>
                  <a:cubicBezTo>
                    <a:pt x="709739" y="912495"/>
                    <a:pt x="917829" y="704469"/>
                    <a:pt x="917829" y="453581"/>
                  </a:cubicBezTo>
                  <a:cubicBezTo>
                    <a:pt x="917829" y="208090"/>
                    <a:pt x="709739" y="0"/>
                    <a:pt x="458914" y="0"/>
                  </a:cubicBezTo>
                  <a:close/>
                </a:path>
              </a:pathLst>
            </a:custGeom>
            <a:solidFill>
              <a:schemeClr val="accent1"/>
            </a:solidFill>
            <a:ln w="635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59444A95-ED2F-4D12-B3BA-D1A1E2A65645}"/>
                </a:ext>
              </a:extLst>
            </p:cNvPr>
            <p:cNvSpPr/>
            <p:nvPr/>
          </p:nvSpPr>
          <p:spPr>
            <a:xfrm>
              <a:off x="9019667" y="3748849"/>
              <a:ext cx="2717800" cy="2724150"/>
            </a:xfrm>
            <a:custGeom>
              <a:avLst/>
              <a:gdLst>
                <a:gd name="connsiteX0" fmla="*/ 1360741 w 2717800"/>
                <a:gd name="connsiteY0" fmla="*/ 0 h 2724150"/>
                <a:gd name="connsiteX1" fmla="*/ 0 w 2717800"/>
                <a:gd name="connsiteY1" fmla="*/ 1366076 h 2724150"/>
                <a:gd name="connsiteX2" fmla="*/ 1360741 w 2717800"/>
                <a:gd name="connsiteY2" fmla="*/ 2726817 h 2724150"/>
                <a:gd name="connsiteX3" fmla="*/ 2721483 w 2717800"/>
                <a:gd name="connsiteY3" fmla="*/ 1366076 h 2724150"/>
                <a:gd name="connsiteX4" fmla="*/ 1360741 w 2717800"/>
                <a:gd name="connsiteY4" fmla="*/ 0 h 2724150"/>
                <a:gd name="connsiteX5" fmla="*/ 1360741 w 2717800"/>
                <a:gd name="connsiteY5" fmla="*/ 2006410 h 2724150"/>
                <a:gd name="connsiteX6" fmla="*/ 736409 w 2717800"/>
                <a:gd name="connsiteY6" fmla="*/ 1366076 h 2724150"/>
                <a:gd name="connsiteX7" fmla="*/ 1360741 w 2717800"/>
                <a:gd name="connsiteY7" fmla="*/ 720344 h 2724150"/>
                <a:gd name="connsiteX8" fmla="*/ 1985073 w 2717800"/>
                <a:gd name="connsiteY8" fmla="*/ 1366076 h 2724150"/>
                <a:gd name="connsiteX9" fmla="*/ 1360741 w 2717800"/>
                <a:gd name="connsiteY9" fmla="*/ 200641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800" h="2724150">
                  <a:moveTo>
                    <a:pt x="1360741" y="0"/>
                  </a:moveTo>
                  <a:cubicBezTo>
                    <a:pt x="586994" y="0"/>
                    <a:pt x="0" y="586930"/>
                    <a:pt x="0" y="1366076"/>
                  </a:cubicBezTo>
                  <a:cubicBezTo>
                    <a:pt x="0" y="2145157"/>
                    <a:pt x="586994" y="2726817"/>
                    <a:pt x="1360741" y="2726817"/>
                  </a:cubicBezTo>
                  <a:cubicBezTo>
                    <a:pt x="2129155" y="2726817"/>
                    <a:pt x="2721483" y="2145094"/>
                    <a:pt x="2721483" y="1366076"/>
                  </a:cubicBezTo>
                  <a:cubicBezTo>
                    <a:pt x="2721483" y="586930"/>
                    <a:pt x="2129155" y="0"/>
                    <a:pt x="1360741" y="0"/>
                  </a:cubicBezTo>
                  <a:close/>
                  <a:moveTo>
                    <a:pt x="1360741" y="2006410"/>
                  </a:moveTo>
                  <a:cubicBezTo>
                    <a:pt x="1003173" y="2006410"/>
                    <a:pt x="736409" y="1728915"/>
                    <a:pt x="736409" y="1366076"/>
                  </a:cubicBezTo>
                  <a:cubicBezTo>
                    <a:pt x="736409" y="992505"/>
                    <a:pt x="1003173" y="720344"/>
                    <a:pt x="1360741" y="720344"/>
                  </a:cubicBezTo>
                  <a:cubicBezTo>
                    <a:pt x="1712913" y="720344"/>
                    <a:pt x="1985073" y="992569"/>
                    <a:pt x="1985073" y="1366076"/>
                  </a:cubicBezTo>
                  <a:cubicBezTo>
                    <a:pt x="1985073" y="1728978"/>
                    <a:pt x="1712913" y="2006410"/>
                    <a:pt x="1360741" y="2006410"/>
                  </a:cubicBezTo>
                  <a:close/>
                </a:path>
              </a:pathLst>
            </a:custGeom>
            <a:solidFill>
              <a:schemeClr val="accent1"/>
            </a:solidFill>
            <a:ln w="6350" cap="flat">
              <a:noFill/>
              <a:prstDash val="solid"/>
              <a:miter/>
            </a:ln>
          </p:spPr>
          <p:txBody>
            <a:bodyPr rtlCol="0" anchor="ctr"/>
            <a:lstStyle/>
            <a:p>
              <a:endParaRPr lang="nl-NL"/>
            </a:p>
          </p:txBody>
        </p:sp>
      </p:grpSp>
    </p:spTree>
    <p:extLst>
      <p:ext uri="{BB962C8B-B14F-4D97-AF65-F5344CB8AC3E}">
        <p14:creationId xmlns:p14="http://schemas.microsoft.com/office/powerpoint/2010/main" val="3847018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Groen">
    <p:bg>
      <p:bgPr>
        <a:solidFill>
          <a:schemeClr val="accent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9332A-8BBF-4C61-B4B5-8825C5AEBAEF}"/>
              </a:ext>
            </a:extLst>
          </p:cNvPr>
          <p:cNvSpPr>
            <a:spLocks noGrp="1"/>
          </p:cNvSpPr>
          <p:nvPr>
            <p:ph type="ctrTitle" hasCustomPrompt="1"/>
          </p:nvPr>
        </p:nvSpPr>
        <p:spPr>
          <a:xfrm>
            <a:off x="360000" y="5158740"/>
            <a:ext cx="3762420" cy="1130674"/>
          </a:xfrm>
        </p:spPr>
        <p:txBody>
          <a:bodyPr anchor="b">
            <a:noAutofit/>
          </a:bodyPr>
          <a:lstStyle>
            <a:lvl1pPr algn="l">
              <a:defRPr sz="2000">
                <a:solidFill>
                  <a:schemeClr val="accent3"/>
                </a:solidFill>
              </a:defRPr>
            </a:lvl1pPr>
          </a:lstStyle>
          <a:p>
            <a:r>
              <a:rPr lang="nl-NL"/>
              <a:t>Presentatie titel</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hasCustomPrompt="1"/>
          </p:nvPr>
        </p:nvSpPr>
        <p:spPr>
          <a:xfrm>
            <a:off x="360000" y="6282000"/>
            <a:ext cx="3762420" cy="28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Naam auteur</a:t>
            </a:r>
          </a:p>
          <a:p>
            <a:endParaRPr lang="nl-NL"/>
          </a:p>
        </p:txBody>
      </p:sp>
      <p:sp>
        <p:nvSpPr>
          <p:cNvPr id="4" name="Tijdelijke aanduiding voor datum 3">
            <a:extLst>
              <a:ext uri="{FF2B5EF4-FFF2-40B4-BE49-F238E27FC236}">
                <a16:creationId xmlns:a16="http://schemas.microsoft.com/office/drawing/2014/main" id="{4FB69FD9-1A34-44C5-BB96-B626ABE7D68E}"/>
              </a:ext>
            </a:extLst>
          </p:cNvPr>
          <p:cNvSpPr>
            <a:spLocks noGrp="1"/>
          </p:cNvSpPr>
          <p:nvPr>
            <p:ph type="dt" sz="half" idx="10"/>
          </p:nvPr>
        </p:nvSpPr>
        <p:spPr>
          <a:xfrm>
            <a:off x="4223384" y="6282000"/>
            <a:ext cx="3599815" cy="288000"/>
          </a:xfrm>
        </p:spPr>
        <p:txBody>
          <a:bodyPr/>
          <a:lstStyle>
            <a:lvl1pPr>
              <a:defRPr>
                <a:solidFill>
                  <a:schemeClr val="accent3"/>
                </a:solidFill>
              </a:defRPr>
            </a:lvl1pPr>
          </a:lstStyle>
          <a:p>
            <a:r>
              <a:rPr lang="nl-NL"/>
              <a:t>14 augustus 2019</a:t>
            </a:r>
          </a:p>
        </p:txBody>
      </p:sp>
      <p:sp>
        <p:nvSpPr>
          <p:cNvPr id="5" name="Tijdelijke aanduiding voor voettekst 4">
            <a:extLst>
              <a:ext uri="{FF2B5EF4-FFF2-40B4-BE49-F238E27FC236}">
                <a16:creationId xmlns:a16="http://schemas.microsoft.com/office/drawing/2014/main" id="{D005FF67-098D-42EF-9DDB-0B34D97B16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D7F641E-4810-428B-93B4-F028FBE4AE4E}"/>
              </a:ext>
            </a:extLst>
          </p:cNvPr>
          <p:cNvSpPr>
            <a:spLocks noGrp="1"/>
          </p:cNvSpPr>
          <p:nvPr>
            <p:ph type="sldNum" sz="quarter" idx="12"/>
          </p:nvPr>
        </p:nvSpPr>
        <p:spPr>
          <a:xfrm>
            <a:off x="360000" y="7020000"/>
            <a:ext cx="600075" cy="317209"/>
          </a:xfrm>
        </p:spPr>
        <p:txBody>
          <a:bodyPr/>
          <a:lstStyle>
            <a:lvl1pPr>
              <a:defRPr>
                <a:solidFill>
                  <a:srgbClr val="E6E6E6"/>
                </a:solidFill>
              </a:defRPr>
            </a:lvl1pPr>
          </a:lstStyle>
          <a:p>
            <a:fld id="{F42B3F14-D836-496B-80A2-23BE75BD68CB}" type="slidenum">
              <a:rPr lang="nl-NL" smtClean="0"/>
              <a:pPr/>
              <a:t>‹nr.›</a:t>
            </a:fld>
            <a:endParaRPr lang="nl-NL"/>
          </a:p>
        </p:txBody>
      </p:sp>
      <p:grpSp>
        <p:nvGrpSpPr>
          <p:cNvPr id="11" name="Graphic 9">
            <a:extLst>
              <a:ext uri="{FF2B5EF4-FFF2-40B4-BE49-F238E27FC236}">
                <a16:creationId xmlns:a16="http://schemas.microsoft.com/office/drawing/2014/main" id="{CD21213F-C4CF-4F44-B0BB-C283AB04247C}"/>
              </a:ext>
            </a:extLst>
          </p:cNvPr>
          <p:cNvGrpSpPr/>
          <p:nvPr/>
        </p:nvGrpSpPr>
        <p:grpSpPr>
          <a:xfrm>
            <a:off x="0" y="0"/>
            <a:ext cx="12192000" cy="6858000"/>
            <a:chOff x="0" y="0"/>
            <a:chExt cx="12192000" cy="6858000"/>
          </a:xfrm>
        </p:grpSpPr>
        <p:sp>
          <p:nvSpPr>
            <p:cNvPr id="12" name="Vrije vorm: vorm 11">
              <a:extLst>
                <a:ext uri="{FF2B5EF4-FFF2-40B4-BE49-F238E27FC236}">
                  <a16:creationId xmlns:a16="http://schemas.microsoft.com/office/drawing/2014/main" id="{0153640E-8B8D-425C-82FC-6F94E4132489}"/>
                </a:ext>
              </a:extLst>
            </p:cNvPr>
            <p:cNvSpPr/>
            <p:nvPr/>
          </p:nvSpPr>
          <p:spPr>
            <a:xfrm>
              <a:off x="355600" y="383985"/>
              <a:ext cx="2603500" cy="2724150"/>
            </a:xfrm>
            <a:custGeom>
              <a:avLst/>
              <a:gdLst>
                <a:gd name="connsiteX0" fmla="*/ 1376744 w 2603500"/>
                <a:gd name="connsiteY0" fmla="*/ 2006473 h 2724150"/>
                <a:gd name="connsiteX1" fmla="*/ 736410 w 2603500"/>
                <a:gd name="connsiteY1" fmla="*/ 1366139 h 2724150"/>
                <a:gd name="connsiteX2" fmla="*/ 1376744 w 2603500"/>
                <a:gd name="connsiteY2" fmla="*/ 720408 h 2724150"/>
                <a:gd name="connsiteX3" fmla="*/ 1894395 w 2603500"/>
                <a:gd name="connsiteY3" fmla="*/ 1008634 h 2724150"/>
                <a:gd name="connsiteX4" fmla="*/ 2529459 w 2603500"/>
                <a:gd name="connsiteY4" fmla="*/ 645732 h 2724150"/>
                <a:gd name="connsiteX5" fmla="*/ 1376744 w 2603500"/>
                <a:gd name="connsiteY5" fmla="*/ 0 h 2724150"/>
                <a:gd name="connsiteX6" fmla="*/ 0 w 2603500"/>
                <a:gd name="connsiteY6" fmla="*/ 1366139 h 2724150"/>
                <a:gd name="connsiteX7" fmla="*/ 1376744 w 2603500"/>
                <a:gd name="connsiteY7" fmla="*/ 2726881 h 2724150"/>
                <a:gd name="connsiteX8" fmla="*/ 2609469 w 2603500"/>
                <a:gd name="connsiteY8" fmla="*/ 1974406 h 2724150"/>
                <a:gd name="connsiteX9" fmla="*/ 1942402 w 2603500"/>
                <a:gd name="connsiteY9" fmla="*/ 1675575 h 2724150"/>
                <a:gd name="connsiteX10" fmla="*/ 1376744 w 2603500"/>
                <a:gd name="connsiteY10" fmla="*/ 2006473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3500" h="2724150">
                  <a:moveTo>
                    <a:pt x="1376744" y="2006473"/>
                  </a:moveTo>
                  <a:cubicBezTo>
                    <a:pt x="1003173" y="2006473"/>
                    <a:pt x="736410" y="1729042"/>
                    <a:pt x="736410" y="1366139"/>
                  </a:cubicBezTo>
                  <a:cubicBezTo>
                    <a:pt x="736410" y="997902"/>
                    <a:pt x="1003173" y="720408"/>
                    <a:pt x="1376744" y="720408"/>
                  </a:cubicBezTo>
                  <a:cubicBezTo>
                    <a:pt x="1606169" y="720408"/>
                    <a:pt x="1798320" y="832549"/>
                    <a:pt x="1894395" y="1008634"/>
                  </a:cubicBezTo>
                  <a:lnTo>
                    <a:pt x="2529459" y="645732"/>
                  </a:lnTo>
                  <a:cubicBezTo>
                    <a:pt x="2321306" y="256096"/>
                    <a:pt x="1889062" y="0"/>
                    <a:pt x="1376744" y="0"/>
                  </a:cubicBezTo>
                  <a:cubicBezTo>
                    <a:pt x="592328" y="0"/>
                    <a:pt x="0" y="586994"/>
                    <a:pt x="0" y="1366139"/>
                  </a:cubicBezTo>
                  <a:cubicBezTo>
                    <a:pt x="0" y="2145221"/>
                    <a:pt x="592328" y="2726881"/>
                    <a:pt x="1376744" y="2726881"/>
                  </a:cubicBezTo>
                  <a:cubicBezTo>
                    <a:pt x="1937067" y="2726881"/>
                    <a:pt x="2411984" y="2427986"/>
                    <a:pt x="2609469" y="1974406"/>
                  </a:cubicBezTo>
                  <a:lnTo>
                    <a:pt x="1942402" y="1675575"/>
                  </a:lnTo>
                  <a:cubicBezTo>
                    <a:pt x="1841056" y="1883728"/>
                    <a:pt x="1632903" y="2006473"/>
                    <a:pt x="1376744" y="2006473"/>
                  </a:cubicBezTo>
                  <a:close/>
                </a:path>
              </a:pathLst>
            </a:custGeom>
            <a:solidFill>
              <a:schemeClr val="accent3"/>
            </a:solidFill>
            <a:ln w="635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4F25F9E3-A382-49FB-A7FE-439A58142BCA}"/>
                </a:ext>
              </a:extLst>
            </p:cNvPr>
            <p:cNvSpPr/>
            <p:nvPr/>
          </p:nvSpPr>
          <p:spPr>
            <a:xfrm>
              <a:off x="3148013" y="382397"/>
              <a:ext cx="2489200" cy="4667250"/>
            </a:xfrm>
            <a:custGeom>
              <a:avLst/>
              <a:gdLst>
                <a:gd name="connsiteX0" fmla="*/ 1739583 w 2489200"/>
                <a:gd name="connsiteY0" fmla="*/ 3402711 h 4667250"/>
                <a:gd name="connsiteX1" fmla="*/ 1243330 w 2489200"/>
                <a:gd name="connsiteY1" fmla="*/ 3952367 h 4667250"/>
                <a:gd name="connsiteX2" fmla="*/ 747078 w 2489200"/>
                <a:gd name="connsiteY2" fmla="*/ 3402711 h 4667250"/>
                <a:gd name="connsiteX3" fmla="*/ 747078 w 2489200"/>
                <a:gd name="connsiteY3" fmla="*/ 0 h 4667250"/>
                <a:gd name="connsiteX4" fmla="*/ 0 w 2489200"/>
                <a:gd name="connsiteY4" fmla="*/ 0 h 4667250"/>
                <a:gd name="connsiteX5" fmla="*/ 0 w 2489200"/>
                <a:gd name="connsiteY5" fmla="*/ 3402775 h 4667250"/>
                <a:gd name="connsiteX6" fmla="*/ 1243330 w 2489200"/>
                <a:gd name="connsiteY6" fmla="*/ 4672838 h 4667250"/>
                <a:gd name="connsiteX7" fmla="*/ 2491994 w 2489200"/>
                <a:gd name="connsiteY7" fmla="*/ 3402775 h 4667250"/>
                <a:gd name="connsiteX8" fmla="*/ 2491994 w 2489200"/>
                <a:gd name="connsiteY8" fmla="*/ 0 h 4667250"/>
                <a:gd name="connsiteX9" fmla="*/ 1739583 w 2489200"/>
                <a:gd name="connsiteY9" fmla="*/ 0 h 4667250"/>
                <a:gd name="connsiteX10" fmla="*/ 1739583 w 2489200"/>
                <a:gd name="connsiteY10" fmla="*/ 3402711 h 466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9200" h="4667250">
                  <a:moveTo>
                    <a:pt x="1739583" y="3402711"/>
                  </a:moveTo>
                  <a:cubicBezTo>
                    <a:pt x="1739583" y="3738880"/>
                    <a:pt x="1547432" y="3952367"/>
                    <a:pt x="1243330" y="3952367"/>
                  </a:cubicBezTo>
                  <a:cubicBezTo>
                    <a:pt x="939165" y="3952367"/>
                    <a:pt x="747078" y="3738880"/>
                    <a:pt x="747078" y="3402711"/>
                  </a:cubicBezTo>
                  <a:lnTo>
                    <a:pt x="747078" y="0"/>
                  </a:lnTo>
                  <a:lnTo>
                    <a:pt x="0" y="0"/>
                  </a:lnTo>
                  <a:lnTo>
                    <a:pt x="0" y="3402775"/>
                  </a:lnTo>
                  <a:cubicBezTo>
                    <a:pt x="0" y="4149916"/>
                    <a:pt x="512254" y="4672838"/>
                    <a:pt x="1243330" y="4672838"/>
                  </a:cubicBezTo>
                  <a:cubicBezTo>
                    <a:pt x="1979740" y="4672838"/>
                    <a:pt x="2491994" y="4149852"/>
                    <a:pt x="2491994" y="3402775"/>
                  </a:cubicBezTo>
                  <a:lnTo>
                    <a:pt x="2491994" y="0"/>
                  </a:lnTo>
                  <a:lnTo>
                    <a:pt x="1739583" y="0"/>
                  </a:lnTo>
                  <a:lnTo>
                    <a:pt x="1739583" y="3402711"/>
                  </a:lnTo>
                  <a:close/>
                </a:path>
              </a:pathLst>
            </a:custGeom>
            <a:solidFill>
              <a:schemeClr val="accent3"/>
            </a:solidFill>
            <a:ln w="635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AE146208-BCED-491A-9042-875F68EDEBD8}"/>
                </a:ext>
              </a:extLst>
            </p:cNvPr>
            <p:cNvSpPr/>
            <p:nvPr/>
          </p:nvSpPr>
          <p:spPr>
            <a:xfrm>
              <a:off x="5987352" y="2410270"/>
              <a:ext cx="1600200" cy="2616200"/>
            </a:xfrm>
            <a:custGeom>
              <a:avLst/>
              <a:gdLst>
                <a:gd name="connsiteX0" fmla="*/ 0 w 1600200"/>
                <a:gd name="connsiteY0" fmla="*/ 2620137 h 2616200"/>
                <a:gd name="connsiteX1" fmla="*/ 747078 w 1600200"/>
                <a:gd name="connsiteY1" fmla="*/ 2620137 h 2616200"/>
                <a:gd name="connsiteX2" fmla="*/ 747078 w 1600200"/>
                <a:gd name="connsiteY2" fmla="*/ 715073 h 2616200"/>
                <a:gd name="connsiteX3" fmla="*/ 1606232 w 1600200"/>
                <a:gd name="connsiteY3" fmla="*/ 715073 h 2616200"/>
                <a:gd name="connsiteX4" fmla="*/ 1606232 w 1600200"/>
                <a:gd name="connsiteY4" fmla="*/ 0 h 2616200"/>
                <a:gd name="connsiteX5" fmla="*/ 0 w 1600200"/>
                <a:gd name="connsiteY5" fmla="*/ 0 h 26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2616200">
                  <a:moveTo>
                    <a:pt x="0" y="2620137"/>
                  </a:moveTo>
                  <a:lnTo>
                    <a:pt x="747078" y="2620137"/>
                  </a:lnTo>
                  <a:lnTo>
                    <a:pt x="747078" y="715073"/>
                  </a:lnTo>
                  <a:lnTo>
                    <a:pt x="1606232" y="715073"/>
                  </a:lnTo>
                  <a:lnTo>
                    <a:pt x="1606232" y="0"/>
                  </a:lnTo>
                  <a:lnTo>
                    <a:pt x="0" y="0"/>
                  </a:lnTo>
                  <a:close/>
                </a:path>
              </a:pathLst>
            </a:custGeom>
            <a:solidFill>
              <a:schemeClr val="accent3"/>
            </a:solidFill>
            <a:ln w="635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D4E41B59-FF37-4491-8121-6F6EBCF97407}"/>
                </a:ext>
              </a:extLst>
            </p:cNvPr>
            <p:cNvSpPr/>
            <p:nvPr/>
          </p:nvSpPr>
          <p:spPr>
            <a:xfrm>
              <a:off x="7914386" y="2408492"/>
              <a:ext cx="749300" cy="4070350"/>
            </a:xfrm>
            <a:custGeom>
              <a:avLst/>
              <a:gdLst>
                <a:gd name="connsiteX0" fmla="*/ 0 w 749300"/>
                <a:gd name="connsiteY0" fmla="*/ 0 h 4070350"/>
                <a:gd name="connsiteX1" fmla="*/ 752411 w 749300"/>
                <a:gd name="connsiteY1" fmla="*/ 0 h 4070350"/>
                <a:gd name="connsiteX2" fmla="*/ 752411 w 749300"/>
                <a:gd name="connsiteY2" fmla="*/ 4071557 h 4070350"/>
                <a:gd name="connsiteX3" fmla="*/ 0 w 749300"/>
                <a:gd name="connsiteY3" fmla="*/ 4071557 h 4070350"/>
              </a:gdLst>
              <a:ahLst/>
              <a:cxnLst>
                <a:cxn ang="0">
                  <a:pos x="connsiteX0" y="connsiteY0"/>
                </a:cxn>
                <a:cxn ang="0">
                  <a:pos x="connsiteX1" y="connsiteY1"/>
                </a:cxn>
                <a:cxn ang="0">
                  <a:pos x="connsiteX2" y="connsiteY2"/>
                </a:cxn>
                <a:cxn ang="0">
                  <a:pos x="connsiteX3" y="connsiteY3"/>
                </a:cxn>
              </a:cxnLst>
              <a:rect l="l" t="t" r="r" b="b"/>
              <a:pathLst>
                <a:path w="749300" h="4070350">
                  <a:moveTo>
                    <a:pt x="0" y="0"/>
                  </a:moveTo>
                  <a:lnTo>
                    <a:pt x="752411" y="0"/>
                  </a:lnTo>
                  <a:lnTo>
                    <a:pt x="752411" y="4071557"/>
                  </a:lnTo>
                  <a:lnTo>
                    <a:pt x="0" y="4071557"/>
                  </a:lnTo>
                  <a:close/>
                </a:path>
              </a:pathLst>
            </a:custGeom>
            <a:solidFill>
              <a:schemeClr val="accent3"/>
            </a:solidFill>
            <a:ln w="635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8DA1BC73-E584-4B11-8776-68F56A9E3469}"/>
                </a:ext>
              </a:extLst>
            </p:cNvPr>
            <p:cNvSpPr/>
            <p:nvPr/>
          </p:nvSpPr>
          <p:spPr>
            <a:xfrm>
              <a:off x="7829042" y="1138491"/>
              <a:ext cx="914400" cy="908050"/>
            </a:xfrm>
            <a:custGeom>
              <a:avLst/>
              <a:gdLst>
                <a:gd name="connsiteX0" fmla="*/ 458914 w 914400"/>
                <a:gd name="connsiteY0" fmla="*/ 0 h 908050"/>
                <a:gd name="connsiteX1" fmla="*/ 0 w 914400"/>
                <a:gd name="connsiteY1" fmla="*/ 453581 h 908050"/>
                <a:gd name="connsiteX2" fmla="*/ 458914 w 914400"/>
                <a:gd name="connsiteY2" fmla="*/ 912495 h 908050"/>
                <a:gd name="connsiteX3" fmla="*/ 917829 w 914400"/>
                <a:gd name="connsiteY3" fmla="*/ 453581 h 908050"/>
                <a:gd name="connsiteX4" fmla="*/ 458914 w 914400"/>
                <a:gd name="connsiteY4" fmla="*/ 0 h 90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08050">
                  <a:moveTo>
                    <a:pt x="458914" y="0"/>
                  </a:moveTo>
                  <a:cubicBezTo>
                    <a:pt x="208089" y="0"/>
                    <a:pt x="0" y="208153"/>
                    <a:pt x="0" y="453581"/>
                  </a:cubicBezTo>
                  <a:cubicBezTo>
                    <a:pt x="0" y="704406"/>
                    <a:pt x="208089" y="912495"/>
                    <a:pt x="458914" y="912495"/>
                  </a:cubicBezTo>
                  <a:cubicBezTo>
                    <a:pt x="709739" y="912495"/>
                    <a:pt x="917829" y="704469"/>
                    <a:pt x="917829" y="453581"/>
                  </a:cubicBezTo>
                  <a:cubicBezTo>
                    <a:pt x="917829" y="208090"/>
                    <a:pt x="709739" y="0"/>
                    <a:pt x="458914" y="0"/>
                  </a:cubicBezTo>
                  <a:close/>
                </a:path>
              </a:pathLst>
            </a:custGeom>
            <a:solidFill>
              <a:schemeClr val="accent3"/>
            </a:solidFill>
            <a:ln w="635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59444A95-ED2F-4D12-B3BA-D1A1E2A65645}"/>
                </a:ext>
              </a:extLst>
            </p:cNvPr>
            <p:cNvSpPr/>
            <p:nvPr/>
          </p:nvSpPr>
          <p:spPr>
            <a:xfrm>
              <a:off x="9019667" y="3748849"/>
              <a:ext cx="2717800" cy="2724150"/>
            </a:xfrm>
            <a:custGeom>
              <a:avLst/>
              <a:gdLst>
                <a:gd name="connsiteX0" fmla="*/ 1360741 w 2717800"/>
                <a:gd name="connsiteY0" fmla="*/ 0 h 2724150"/>
                <a:gd name="connsiteX1" fmla="*/ 0 w 2717800"/>
                <a:gd name="connsiteY1" fmla="*/ 1366076 h 2724150"/>
                <a:gd name="connsiteX2" fmla="*/ 1360741 w 2717800"/>
                <a:gd name="connsiteY2" fmla="*/ 2726817 h 2724150"/>
                <a:gd name="connsiteX3" fmla="*/ 2721483 w 2717800"/>
                <a:gd name="connsiteY3" fmla="*/ 1366076 h 2724150"/>
                <a:gd name="connsiteX4" fmla="*/ 1360741 w 2717800"/>
                <a:gd name="connsiteY4" fmla="*/ 0 h 2724150"/>
                <a:gd name="connsiteX5" fmla="*/ 1360741 w 2717800"/>
                <a:gd name="connsiteY5" fmla="*/ 2006410 h 2724150"/>
                <a:gd name="connsiteX6" fmla="*/ 736409 w 2717800"/>
                <a:gd name="connsiteY6" fmla="*/ 1366076 h 2724150"/>
                <a:gd name="connsiteX7" fmla="*/ 1360741 w 2717800"/>
                <a:gd name="connsiteY7" fmla="*/ 720344 h 2724150"/>
                <a:gd name="connsiteX8" fmla="*/ 1985073 w 2717800"/>
                <a:gd name="connsiteY8" fmla="*/ 1366076 h 2724150"/>
                <a:gd name="connsiteX9" fmla="*/ 1360741 w 2717800"/>
                <a:gd name="connsiteY9" fmla="*/ 200641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800" h="2724150">
                  <a:moveTo>
                    <a:pt x="1360741" y="0"/>
                  </a:moveTo>
                  <a:cubicBezTo>
                    <a:pt x="586994" y="0"/>
                    <a:pt x="0" y="586930"/>
                    <a:pt x="0" y="1366076"/>
                  </a:cubicBezTo>
                  <a:cubicBezTo>
                    <a:pt x="0" y="2145157"/>
                    <a:pt x="586994" y="2726817"/>
                    <a:pt x="1360741" y="2726817"/>
                  </a:cubicBezTo>
                  <a:cubicBezTo>
                    <a:pt x="2129155" y="2726817"/>
                    <a:pt x="2721483" y="2145094"/>
                    <a:pt x="2721483" y="1366076"/>
                  </a:cubicBezTo>
                  <a:cubicBezTo>
                    <a:pt x="2721483" y="586930"/>
                    <a:pt x="2129155" y="0"/>
                    <a:pt x="1360741" y="0"/>
                  </a:cubicBezTo>
                  <a:close/>
                  <a:moveTo>
                    <a:pt x="1360741" y="2006410"/>
                  </a:moveTo>
                  <a:cubicBezTo>
                    <a:pt x="1003173" y="2006410"/>
                    <a:pt x="736409" y="1728915"/>
                    <a:pt x="736409" y="1366076"/>
                  </a:cubicBezTo>
                  <a:cubicBezTo>
                    <a:pt x="736409" y="992505"/>
                    <a:pt x="1003173" y="720344"/>
                    <a:pt x="1360741" y="720344"/>
                  </a:cubicBezTo>
                  <a:cubicBezTo>
                    <a:pt x="1712913" y="720344"/>
                    <a:pt x="1985073" y="992569"/>
                    <a:pt x="1985073" y="1366076"/>
                  </a:cubicBezTo>
                  <a:cubicBezTo>
                    <a:pt x="1985073" y="1728978"/>
                    <a:pt x="1712913" y="2006410"/>
                    <a:pt x="1360741" y="2006410"/>
                  </a:cubicBezTo>
                  <a:close/>
                </a:path>
              </a:pathLst>
            </a:custGeom>
            <a:solidFill>
              <a:schemeClr val="accent3"/>
            </a:solidFill>
            <a:ln w="6350" cap="flat">
              <a:noFill/>
              <a:prstDash val="solid"/>
              <a:miter/>
            </a:ln>
          </p:spPr>
          <p:txBody>
            <a:bodyPr rtlCol="0" anchor="ctr"/>
            <a:lstStyle/>
            <a:p>
              <a:endParaRPr lang="nl-NL"/>
            </a:p>
          </p:txBody>
        </p:sp>
      </p:grpSp>
    </p:spTree>
    <p:extLst>
      <p:ext uri="{BB962C8B-B14F-4D97-AF65-F5344CB8AC3E}">
        <p14:creationId xmlns:p14="http://schemas.microsoft.com/office/powerpoint/2010/main" val="158149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2 kolommen Wi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p:txBody>
          <a:bodyPr numCol="2" spcCol="288000"/>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14 augustus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‹nr.›</a:t>
            </a:fld>
            <a:endParaRPr lang="nl-NL"/>
          </a:p>
        </p:txBody>
      </p:sp>
    </p:spTree>
    <p:extLst>
      <p:ext uri="{BB962C8B-B14F-4D97-AF65-F5344CB8AC3E}">
        <p14:creationId xmlns:p14="http://schemas.microsoft.com/office/powerpoint/2010/main" val="119874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en object 2 kolommen Ge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lvl1pPr>
              <a:defRPr>
                <a:solidFill>
                  <a:schemeClr val="accent2"/>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p:txBody>
          <a:bodyPr numCol="2" spcCol="288000"/>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14 augustus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lvl1pPr>
              <a:defRPr>
                <a:solidFill>
                  <a:schemeClr val="accent2"/>
                </a:solidFill>
              </a:defRPr>
            </a:lvl1pPr>
          </a:lstStyle>
          <a:p>
            <a:fld id="{F42B3F14-D836-496B-80A2-23BE75BD68CB}" type="slidenum">
              <a:rPr lang="nl-NL" smtClean="0"/>
              <a:pPr/>
              <a:t>‹nr.›</a:t>
            </a:fld>
            <a:endParaRPr lang="nl-NL"/>
          </a:p>
        </p:txBody>
      </p:sp>
      <p:sp>
        <p:nvSpPr>
          <p:cNvPr id="7" name="Tijdelijke aanduiding voor tekst 11">
            <a:extLst>
              <a:ext uri="{FF2B5EF4-FFF2-40B4-BE49-F238E27FC236}">
                <a16:creationId xmlns:a16="http://schemas.microsoft.com/office/drawing/2014/main" id="{17452A55-7073-404E-9066-BE4050735165}"/>
              </a:ext>
            </a:extLst>
          </p:cNvPr>
          <p:cNvSpPr>
            <a:spLocks noGrp="1" noChangeAspect="1"/>
          </p:cNvSpPr>
          <p:nvPr>
            <p:ph type="body" sz="quarter" idx="14"/>
          </p:nvPr>
        </p:nvSpPr>
        <p:spPr>
          <a:xfrm>
            <a:off x="11058057" y="6228000"/>
            <a:ext cx="782136" cy="271728"/>
          </a:xfrm>
          <a:blipFill>
            <a:blip r:embed="rId2"/>
            <a:stretch>
              <a:fillRect/>
            </a:stretch>
          </a:blipFill>
        </p:spPr>
        <p:txBody>
          <a:bodyPr tIns="1260000"/>
          <a:lstStyle>
            <a:lvl1pPr>
              <a:defRPr sz="100">
                <a:solidFill>
                  <a:srgbClr val="E6E6E6"/>
                </a:solidFill>
              </a:defRPr>
            </a:lvl1pPr>
          </a:lstStyle>
          <a:p>
            <a:pPr lvl="0"/>
            <a:r>
              <a:rPr lang="nl-NL"/>
              <a:t>Klikken om de tekststijl van het model te bewerken</a:t>
            </a:r>
          </a:p>
        </p:txBody>
      </p:sp>
    </p:spTree>
    <p:extLst>
      <p:ext uri="{BB962C8B-B14F-4D97-AF65-F5344CB8AC3E}">
        <p14:creationId xmlns:p14="http://schemas.microsoft.com/office/powerpoint/2010/main" val="3545060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bject 2 kolommen Groen">
    <p:bg>
      <p:bgPr>
        <a:solidFill>
          <a:schemeClr val="accent6"/>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p:txBody>
          <a:bodyPr numCol="2" spcCol="288000"/>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8" name="Titel 7">
            <a:extLst>
              <a:ext uri="{FF2B5EF4-FFF2-40B4-BE49-F238E27FC236}">
                <a16:creationId xmlns:a16="http://schemas.microsoft.com/office/drawing/2014/main" id="{8FBBF6A7-FE88-49B2-ABA4-98506F14D0DC}"/>
              </a:ext>
            </a:extLst>
          </p:cNvPr>
          <p:cNvSpPr>
            <a:spLocks noGrp="1"/>
          </p:cNvSpPr>
          <p:nvPr>
            <p:ph type="title"/>
          </p:nvPr>
        </p:nvSpPr>
        <p:spPr/>
        <p:txBody>
          <a:bodyPr/>
          <a:lstStyle/>
          <a:p>
            <a:r>
              <a:rPr lang="nl-NL"/>
              <a:t>Klik om stijl te bewerken</a:t>
            </a:r>
          </a:p>
        </p:txBody>
      </p:sp>
      <p:sp>
        <p:nvSpPr>
          <p:cNvPr id="9" name="Tijdelijke aanduiding voor datum 8">
            <a:extLst>
              <a:ext uri="{FF2B5EF4-FFF2-40B4-BE49-F238E27FC236}">
                <a16:creationId xmlns:a16="http://schemas.microsoft.com/office/drawing/2014/main" id="{5599A61F-9340-4D2E-8DD5-F9DC23C2AAF1}"/>
              </a:ext>
            </a:extLst>
          </p:cNvPr>
          <p:cNvSpPr>
            <a:spLocks noGrp="1"/>
          </p:cNvSpPr>
          <p:nvPr>
            <p:ph type="dt" sz="half" idx="10"/>
          </p:nvPr>
        </p:nvSpPr>
        <p:spPr/>
        <p:txBody>
          <a:bodyPr/>
          <a:lstStyle/>
          <a:p>
            <a:r>
              <a:rPr lang="nl-NL"/>
              <a:t>14 augustus 2019</a:t>
            </a:r>
          </a:p>
        </p:txBody>
      </p:sp>
      <p:sp>
        <p:nvSpPr>
          <p:cNvPr id="10" name="Tijdelijke aanduiding voor voettekst 9">
            <a:extLst>
              <a:ext uri="{FF2B5EF4-FFF2-40B4-BE49-F238E27FC236}">
                <a16:creationId xmlns:a16="http://schemas.microsoft.com/office/drawing/2014/main" id="{18BBE458-6DDF-4E91-9A09-81A364950DE6}"/>
              </a:ext>
            </a:extLst>
          </p:cNvPr>
          <p:cNvSpPr>
            <a:spLocks noGrp="1"/>
          </p:cNvSpPr>
          <p:nvPr>
            <p:ph type="ftr" sz="quarter" idx="11"/>
          </p:nvPr>
        </p:nvSpPr>
        <p:spPr/>
        <p:txBody>
          <a:bodyPr/>
          <a:lstStyle/>
          <a:p>
            <a:endParaRPr lang="nl-NL"/>
          </a:p>
        </p:txBody>
      </p:sp>
      <p:sp>
        <p:nvSpPr>
          <p:cNvPr id="11" name="Tijdelijke aanduiding voor dianummer 10">
            <a:extLst>
              <a:ext uri="{FF2B5EF4-FFF2-40B4-BE49-F238E27FC236}">
                <a16:creationId xmlns:a16="http://schemas.microsoft.com/office/drawing/2014/main" id="{E3522B13-C1AE-4C67-8841-16670D68561C}"/>
              </a:ext>
            </a:extLst>
          </p:cNvPr>
          <p:cNvSpPr>
            <a:spLocks noGrp="1"/>
          </p:cNvSpPr>
          <p:nvPr>
            <p:ph type="sldNum" sz="quarter" idx="12"/>
          </p:nvPr>
        </p:nvSpPr>
        <p:spPr/>
        <p:txBody>
          <a:bodyPr/>
          <a:lstStyle/>
          <a:p>
            <a:fld id="{F42B3F14-D836-496B-80A2-23BE75BD68CB}" type="slidenum">
              <a:rPr lang="nl-NL" smtClean="0"/>
              <a:pPr/>
              <a:t>‹nr.›</a:t>
            </a:fld>
            <a:endParaRPr lang="nl-NL"/>
          </a:p>
        </p:txBody>
      </p:sp>
    </p:spTree>
    <p:extLst>
      <p:ext uri="{BB962C8B-B14F-4D97-AF65-F5344CB8AC3E}">
        <p14:creationId xmlns:p14="http://schemas.microsoft.com/office/powerpoint/2010/main" val="33600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 object en afbeelding Wit">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39E2B514-8517-4972-892B-BF375740044E}"/>
              </a:ext>
            </a:extLst>
          </p:cNvPr>
          <p:cNvSpPr>
            <a:spLocks noGrp="1"/>
          </p:cNvSpPr>
          <p:nvPr>
            <p:ph type="pic" sz="quarter" idx="13"/>
          </p:nvPr>
        </p:nvSpPr>
        <p:spPr>
          <a:xfrm>
            <a:off x="6181725" y="0"/>
            <a:ext cx="6010275" cy="6858000"/>
          </a:xfrm>
        </p:spPr>
        <p:txBody>
          <a:bodyPr/>
          <a:lstStyle>
            <a:lvl1pPr algn="ctr">
              <a:defRPr>
                <a:solidFill>
                  <a:schemeClr val="bg2">
                    <a:lumMod val="65000"/>
                  </a:schemeClr>
                </a:solidFill>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8F6B7026-F689-47F3-A380-2937BF2630EA}"/>
              </a:ext>
            </a:extLst>
          </p:cNvPr>
          <p:cNvSpPr>
            <a:spLocks noGrp="1"/>
          </p:cNvSpPr>
          <p:nvPr>
            <p:ph type="title" hasCustomPrompt="1"/>
          </p:nvPr>
        </p:nvSpPr>
        <p:spPr>
          <a:xfrm>
            <a:off x="360000" y="296865"/>
            <a:ext cx="5616000" cy="673100"/>
          </a:xfrm>
        </p:spPr>
        <p:txBody>
          <a:bodyPr/>
          <a:lstStyle>
            <a:lvl1pPr>
              <a:defRPr>
                <a:solidFill>
                  <a:schemeClr val="accent1"/>
                </a:solidFill>
              </a:defRPr>
            </a:lvl1pPr>
          </a:lstStyle>
          <a:p>
            <a:r>
              <a:rPr lang="nl-NL"/>
              <a:t>Dia titel</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a:xfrm>
            <a:off x="360000" y="1457324"/>
            <a:ext cx="5616000" cy="460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14 augustus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lvl1pPr>
              <a:defRPr>
                <a:solidFill>
                  <a:schemeClr val="accent1"/>
                </a:solidFill>
              </a:defRPr>
            </a:lvl1pPr>
          </a:lstStyle>
          <a:p>
            <a:fld id="{F42B3F14-D836-496B-80A2-23BE75BD68CB}" type="slidenum">
              <a:rPr lang="nl-NL" smtClean="0"/>
              <a:pPr/>
              <a:t>‹nr.›</a:t>
            </a:fld>
            <a:endParaRPr lang="nl-NL"/>
          </a:p>
        </p:txBody>
      </p:sp>
      <p:sp>
        <p:nvSpPr>
          <p:cNvPr id="12" name="Tijdelijke aanduiding voor tekst 11">
            <a:extLst>
              <a:ext uri="{FF2B5EF4-FFF2-40B4-BE49-F238E27FC236}">
                <a16:creationId xmlns:a16="http://schemas.microsoft.com/office/drawing/2014/main" id="{D402E529-805D-415E-8984-B9BE91194A91}"/>
              </a:ext>
            </a:extLst>
          </p:cNvPr>
          <p:cNvSpPr>
            <a:spLocks noGrp="1" noChangeAspect="1"/>
          </p:cNvSpPr>
          <p:nvPr>
            <p:ph type="body" sz="quarter" idx="14"/>
          </p:nvPr>
        </p:nvSpPr>
        <p:spPr>
          <a:xfrm>
            <a:off x="11058057" y="6228000"/>
            <a:ext cx="782136" cy="271728"/>
          </a:xfrm>
          <a:blipFill>
            <a:blip r:embed="rId2"/>
            <a:stretch>
              <a:fillRect/>
            </a:stretch>
          </a:blipFill>
        </p:spPr>
        <p:txBody>
          <a:bodyPr tIns="1260000"/>
          <a:lstStyle>
            <a:lvl1pPr>
              <a:defRPr sz="100">
                <a:solidFill>
                  <a:srgbClr val="E6E6E6"/>
                </a:solidFill>
              </a:defRPr>
            </a:lvl1pPr>
          </a:lstStyle>
          <a:p>
            <a:pPr lvl="0"/>
            <a:r>
              <a:rPr lang="nl-NL"/>
              <a:t>Klikken om de tekststijl van het model te bewerken</a:t>
            </a:r>
          </a:p>
        </p:txBody>
      </p:sp>
    </p:spTree>
    <p:extLst>
      <p:ext uri="{BB962C8B-B14F-4D97-AF65-F5344CB8AC3E}">
        <p14:creationId xmlns:p14="http://schemas.microsoft.com/office/powerpoint/2010/main" val="253972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 object en afbeelding Geel">
    <p:bg>
      <p:bgPr>
        <a:solidFill>
          <a:schemeClr val="accent1"/>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39E2B514-8517-4972-892B-BF375740044E}"/>
              </a:ext>
            </a:extLst>
          </p:cNvPr>
          <p:cNvSpPr>
            <a:spLocks noGrp="1"/>
          </p:cNvSpPr>
          <p:nvPr>
            <p:ph type="pic" sz="quarter" idx="13"/>
          </p:nvPr>
        </p:nvSpPr>
        <p:spPr>
          <a:xfrm>
            <a:off x="6181725" y="0"/>
            <a:ext cx="6010275" cy="6858000"/>
          </a:xfrm>
          <a:solidFill>
            <a:srgbClr val="FFFFFF"/>
          </a:solidFill>
        </p:spPr>
        <p:txBody>
          <a:bodyPr/>
          <a:lstStyle>
            <a:lvl1pPr algn="ctr">
              <a:defRPr>
                <a:solidFill>
                  <a:schemeClr val="bg2">
                    <a:lumMod val="65000"/>
                  </a:schemeClr>
                </a:solidFill>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8F6B7026-F689-47F3-A380-2937BF2630EA}"/>
              </a:ext>
            </a:extLst>
          </p:cNvPr>
          <p:cNvSpPr>
            <a:spLocks noGrp="1"/>
          </p:cNvSpPr>
          <p:nvPr>
            <p:ph type="title" hasCustomPrompt="1"/>
          </p:nvPr>
        </p:nvSpPr>
        <p:spPr>
          <a:xfrm>
            <a:off x="360000" y="296865"/>
            <a:ext cx="5616000" cy="673100"/>
          </a:xfrm>
        </p:spPr>
        <p:txBody>
          <a:bodyPr/>
          <a:lstStyle>
            <a:lvl1pPr>
              <a:defRPr>
                <a:solidFill>
                  <a:schemeClr val="accent3"/>
                </a:solidFill>
              </a:defRPr>
            </a:lvl1pPr>
          </a:lstStyle>
          <a:p>
            <a:r>
              <a:rPr lang="nl-NL"/>
              <a:t>Dia titel</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a:xfrm>
            <a:off x="360000" y="1457324"/>
            <a:ext cx="5616000" cy="460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14 augustus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‹nr.›</a:t>
            </a:fld>
            <a:endParaRPr lang="nl-NL"/>
          </a:p>
        </p:txBody>
      </p:sp>
      <p:sp>
        <p:nvSpPr>
          <p:cNvPr id="12" name="Tijdelijke aanduiding voor tekst 11">
            <a:extLst>
              <a:ext uri="{FF2B5EF4-FFF2-40B4-BE49-F238E27FC236}">
                <a16:creationId xmlns:a16="http://schemas.microsoft.com/office/drawing/2014/main" id="{D402E529-805D-415E-8984-B9BE91194A91}"/>
              </a:ext>
            </a:extLst>
          </p:cNvPr>
          <p:cNvSpPr>
            <a:spLocks noGrp="1" noChangeAspect="1"/>
          </p:cNvSpPr>
          <p:nvPr>
            <p:ph type="body" sz="quarter" idx="14"/>
          </p:nvPr>
        </p:nvSpPr>
        <p:spPr>
          <a:xfrm>
            <a:off x="11058057" y="6228000"/>
            <a:ext cx="782136" cy="271728"/>
          </a:xfrm>
          <a:blipFill>
            <a:blip r:embed="rId2"/>
            <a:stretch>
              <a:fillRect/>
            </a:stretch>
          </a:blipFill>
        </p:spPr>
        <p:txBody>
          <a:bodyPr tIns="1260000"/>
          <a:lstStyle>
            <a:lvl1pPr>
              <a:defRPr sz="100">
                <a:solidFill>
                  <a:srgbClr val="E6E6E6"/>
                </a:solidFill>
              </a:defRPr>
            </a:lvl1pPr>
          </a:lstStyle>
          <a:p>
            <a:pPr lvl="0"/>
            <a:r>
              <a:rPr lang="nl-NL"/>
              <a:t>Klikken om de tekststijl van het model te bewerken</a:t>
            </a:r>
          </a:p>
        </p:txBody>
      </p:sp>
    </p:spTree>
    <p:extLst>
      <p:ext uri="{BB962C8B-B14F-4D97-AF65-F5344CB8AC3E}">
        <p14:creationId xmlns:p14="http://schemas.microsoft.com/office/powerpoint/2010/main" val="1528901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 object en afbeelding Groen">
    <p:bg>
      <p:bgPr>
        <a:solidFill>
          <a:schemeClr val="accent6"/>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39E2B514-8517-4972-892B-BF375740044E}"/>
              </a:ext>
            </a:extLst>
          </p:cNvPr>
          <p:cNvSpPr>
            <a:spLocks noGrp="1"/>
          </p:cNvSpPr>
          <p:nvPr>
            <p:ph type="pic" sz="quarter" idx="13"/>
          </p:nvPr>
        </p:nvSpPr>
        <p:spPr>
          <a:xfrm>
            <a:off x="6181725" y="0"/>
            <a:ext cx="6010275" cy="6858000"/>
          </a:xfrm>
          <a:solidFill>
            <a:srgbClr val="FFFFFF"/>
          </a:solidFill>
        </p:spPr>
        <p:txBody>
          <a:bodyPr/>
          <a:lstStyle>
            <a:lvl1pPr algn="ctr">
              <a:defRPr>
                <a:solidFill>
                  <a:schemeClr val="bg2">
                    <a:lumMod val="65000"/>
                  </a:schemeClr>
                </a:solidFill>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8F6B7026-F689-47F3-A380-2937BF2630EA}"/>
              </a:ext>
            </a:extLst>
          </p:cNvPr>
          <p:cNvSpPr>
            <a:spLocks noGrp="1"/>
          </p:cNvSpPr>
          <p:nvPr>
            <p:ph type="title" hasCustomPrompt="1"/>
          </p:nvPr>
        </p:nvSpPr>
        <p:spPr>
          <a:xfrm>
            <a:off x="360000" y="296865"/>
            <a:ext cx="5616000" cy="673100"/>
          </a:xfrm>
        </p:spPr>
        <p:txBody>
          <a:bodyPr/>
          <a:lstStyle>
            <a:lvl1pPr>
              <a:defRPr>
                <a:solidFill>
                  <a:schemeClr val="accent3"/>
                </a:solidFill>
              </a:defRPr>
            </a:lvl1pPr>
          </a:lstStyle>
          <a:p>
            <a:r>
              <a:rPr lang="nl-NL"/>
              <a:t>Dia titel</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a:xfrm>
            <a:off x="360000" y="1457324"/>
            <a:ext cx="5616000" cy="460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14 augustus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‹nr.›</a:t>
            </a:fld>
            <a:endParaRPr lang="nl-NL"/>
          </a:p>
        </p:txBody>
      </p:sp>
      <p:sp>
        <p:nvSpPr>
          <p:cNvPr id="12" name="Tijdelijke aanduiding voor tekst 11">
            <a:extLst>
              <a:ext uri="{FF2B5EF4-FFF2-40B4-BE49-F238E27FC236}">
                <a16:creationId xmlns:a16="http://schemas.microsoft.com/office/drawing/2014/main" id="{D402E529-805D-415E-8984-B9BE91194A91}"/>
              </a:ext>
            </a:extLst>
          </p:cNvPr>
          <p:cNvSpPr>
            <a:spLocks noGrp="1" noChangeAspect="1"/>
          </p:cNvSpPr>
          <p:nvPr>
            <p:ph type="body" sz="quarter" idx="14"/>
          </p:nvPr>
        </p:nvSpPr>
        <p:spPr>
          <a:xfrm>
            <a:off x="11058057" y="6228000"/>
            <a:ext cx="782136" cy="271728"/>
          </a:xfrm>
          <a:blipFill>
            <a:blip r:embed="rId2"/>
            <a:stretch>
              <a:fillRect/>
            </a:stretch>
          </a:blipFill>
        </p:spPr>
        <p:txBody>
          <a:bodyPr tIns="1260000"/>
          <a:lstStyle>
            <a:lvl1pPr>
              <a:defRPr sz="100">
                <a:solidFill>
                  <a:srgbClr val="E6E6E6"/>
                </a:solidFill>
              </a:defRPr>
            </a:lvl1pPr>
          </a:lstStyle>
          <a:p>
            <a:pPr lvl="0"/>
            <a:r>
              <a:rPr lang="nl-NL"/>
              <a:t>Klikken om de tekststijl van het model te bewerken</a:t>
            </a:r>
          </a:p>
        </p:txBody>
      </p:sp>
    </p:spTree>
    <p:extLst>
      <p:ext uri="{BB962C8B-B14F-4D97-AF65-F5344CB8AC3E}">
        <p14:creationId xmlns:p14="http://schemas.microsoft.com/office/powerpoint/2010/main" val="3416451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1_Titeldia Groen">
    <p:bg>
      <p:bgPr>
        <a:solidFill>
          <a:schemeClr val="accent6"/>
        </a:solidFill>
        <a:effectLst/>
      </p:bgPr>
    </p:bg>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E6F24CCE-868E-44CE-A62F-D862546E6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D59332A-8BBF-4C61-B4B5-8825C5AEBAEF}"/>
              </a:ext>
            </a:extLst>
          </p:cNvPr>
          <p:cNvSpPr>
            <a:spLocks noGrp="1"/>
          </p:cNvSpPr>
          <p:nvPr>
            <p:ph type="ctrTitle" hasCustomPrompt="1"/>
          </p:nvPr>
        </p:nvSpPr>
        <p:spPr>
          <a:xfrm>
            <a:off x="984000" y="1713600"/>
            <a:ext cx="10224000" cy="2454275"/>
          </a:xfrm>
        </p:spPr>
        <p:txBody>
          <a:bodyPr anchor="ctr">
            <a:noAutofit/>
          </a:bodyPr>
          <a:lstStyle>
            <a:lvl1pPr algn="ctr">
              <a:defRPr sz="8000">
                <a:solidFill>
                  <a:srgbClr val="FFFFFF"/>
                </a:solidFill>
              </a:defRPr>
            </a:lvl1pPr>
          </a:lstStyle>
          <a:p>
            <a:r>
              <a:rPr lang="nl-NL"/>
              <a:t>“Plaats hier een</a:t>
            </a:r>
            <a:br>
              <a:rPr lang="nl-NL"/>
            </a:br>
            <a:r>
              <a:rPr lang="nl-NL"/>
              <a:t>korte quote”</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hasCustomPrompt="1"/>
          </p:nvPr>
        </p:nvSpPr>
        <p:spPr>
          <a:xfrm>
            <a:off x="4201200" y="4510800"/>
            <a:ext cx="3792000" cy="633150"/>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Naam</a:t>
            </a:r>
            <a:br>
              <a:rPr lang="nl-NL"/>
            </a:br>
            <a:r>
              <a:rPr lang="nl-NL"/>
              <a:t>(beroep/studie)</a:t>
            </a:r>
          </a:p>
        </p:txBody>
      </p:sp>
      <p:sp>
        <p:nvSpPr>
          <p:cNvPr id="7" name="Tijdelijke aanduiding voor datum 6">
            <a:extLst>
              <a:ext uri="{FF2B5EF4-FFF2-40B4-BE49-F238E27FC236}">
                <a16:creationId xmlns:a16="http://schemas.microsoft.com/office/drawing/2014/main" id="{38AC21BF-443B-4BBB-B51F-EB561B2711CD}"/>
              </a:ext>
            </a:extLst>
          </p:cNvPr>
          <p:cNvSpPr>
            <a:spLocks noGrp="1"/>
          </p:cNvSpPr>
          <p:nvPr>
            <p:ph type="dt" sz="half" idx="10"/>
          </p:nvPr>
        </p:nvSpPr>
        <p:spPr/>
        <p:txBody>
          <a:bodyPr/>
          <a:lstStyle/>
          <a:p>
            <a:r>
              <a:rPr lang="nl-NL"/>
              <a:t>14 augustus 2019</a:t>
            </a:r>
          </a:p>
        </p:txBody>
      </p:sp>
      <p:sp>
        <p:nvSpPr>
          <p:cNvPr id="8" name="Tijdelijke aanduiding voor voettekst 7">
            <a:extLst>
              <a:ext uri="{FF2B5EF4-FFF2-40B4-BE49-F238E27FC236}">
                <a16:creationId xmlns:a16="http://schemas.microsoft.com/office/drawing/2014/main" id="{47AB2C0D-2FE3-486D-A0C0-8D8039E9651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8529450-0488-4BCD-BA6B-14BACBB01BDD}"/>
              </a:ext>
            </a:extLst>
          </p:cNvPr>
          <p:cNvSpPr>
            <a:spLocks noGrp="1"/>
          </p:cNvSpPr>
          <p:nvPr>
            <p:ph type="sldNum" sz="quarter" idx="12"/>
          </p:nvPr>
        </p:nvSpPr>
        <p:spPr/>
        <p:txBody>
          <a:bodyPr/>
          <a:lstStyle>
            <a:lvl1pPr>
              <a:defRPr>
                <a:solidFill>
                  <a:srgbClr val="FFFFFF"/>
                </a:solidFill>
              </a:defRPr>
            </a:lvl1pPr>
          </a:lstStyle>
          <a:p>
            <a:fld id="{F42B3F14-D836-496B-80A2-23BE75BD68CB}" type="slidenum">
              <a:rPr lang="nl-NL" smtClean="0"/>
              <a:pPr/>
              <a:t>‹nr.›</a:t>
            </a:fld>
            <a:endParaRPr lang="nl-NL"/>
          </a:p>
        </p:txBody>
      </p:sp>
    </p:spTree>
    <p:extLst>
      <p:ext uri="{BB962C8B-B14F-4D97-AF65-F5344CB8AC3E}">
        <p14:creationId xmlns:p14="http://schemas.microsoft.com/office/powerpoint/2010/main" val="197710125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p:txBody>
          <a:bodyPr numCol="1" spcCol="360000"/>
          <a:lstStyle/>
          <a:p>
            <a:pPr lvl="0"/>
            <a:r>
              <a:rPr lang="nl-NL"/>
              <a:t>Tekststijl van het model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 november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‹nr.›</a:t>
            </a:fld>
            <a:endParaRPr lang="nl-NL"/>
          </a:p>
        </p:txBody>
      </p:sp>
    </p:spTree>
    <p:extLst>
      <p:ext uri="{BB962C8B-B14F-4D97-AF65-F5344CB8AC3E}">
        <p14:creationId xmlns:p14="http://schemas.microsoft.com/office/powerpoint/2010/main" val="3177739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kolomm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p:txBody>
          <a:bodyPr numCol="2" spcCol="360000"/>
          <a:lstStyle/>
          <a:p>
            <a:pPr lvl="0"/>
            <a:r>
              <a:rPr lang="nl-NL"/>
              <a:t>Tekststijl van het model bewerken</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 november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‹nr.›</a:t>
            </a:fld>
            <a:endParaRPr lang="nl-NL"/>
          </a:p>
        </p:txBody>
      </p:sp>
    </p:spTree>
    <p:extLst>
      <p:ext uri="{BB962C8B-B14F-4D97-AF65-F5344CB8AC3E}">
        <p14:creationId xmlns:p14="http://schemas.microsoft.com/office/powerpoint/2010/main" val="412013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p:txBody>
          <a:bodyPr/>
          <a:lstStyle/>
          <a:p>
            <a:r>
              <a:rPr lang="nl-NL"/>
              <a:t>Klik om de stijl te bewerken</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 november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p>
            <a:fld id="{F42B3F14-D836-496B-80A2-23BE75BD68CB}" type="slidenum">
              <a:rPr lang="nl-NL" smtClean="0"/>
              <a:t>‹nr.›</a:t>
            </a:fld>
            <a:endParaRPr lang="nl-NL"/>
          </a:p>
        </p:txBody>
      </p:sp>
      <p:sp>
        <p:nvSpPr>
          <p:cNvPr id="8" name="Tijdelijke aanduiding voor tekst 7">
            <a:extLst>
              <a:ext uri="{FF2B5EF4-FFF2-40B4-BE49-F238E27FC236}">
                <a16:creationId xmlns:a16="http://schemas.microsoft.com/office/drawing/2014/main" id="{4BD6A743-6416-44F6-AC4C-51E2830E46C4}"/>
              </a:ext>
            </a:extLst>
          </p:cNvPr>
          <p:cNvSpPr>
            <a:spLocks noGrp="1"/>
          </p:cNvSpPr>
          <p:nvPr>
            <p:ph type="body" sz="quarter" idx="13" hasCustomPrompt="1"/>
          </p:nvPr>
        </p:nvSpPr>
        <p:spPr>
          <a:xfrm>
            <a:off x="324000" y="1690688"/>
            <a:ext cx="683999" cy="4322762"/>
          </a:xfrm>
        </p:spPr>
        <p:txBody>
          <a:bodyPr/>
          <a:lstStyle>
            <a:lvl1pPr>
              <a:defRPr sz="3000">
                <a:solidFill>
                  <a:schemeClr val="tx2"/>
                </a:solidFill>
              </a:defRPr>
            </a:lvl1pPr>
          </a:lstStyle>
          <a:p>
            <a:pPr lvl="0"/>
            <a:r>
              <a:rPr lang="de-DE"/>
              <a:t>Nr.</a:t>
            </a:r>
          </a:p>
        </p:txBody>
      </p:sp>
      <p:sp>
        <p:nvSpPr>
          <p:cNvPr id="11" name="Tijdelijke aanduiding voor tekst 7">
            <a:extLst>
              <a:ext uri="{FF2B5EF4-FFF2-40B4-BE49-F238E27FC236}">
                <a16:creationId xmlns:a16="http://schemas.microsoft.com/office/drawing/2014/main" id="{157C1AA0-7B04-4A23-BF01-C8F7D585B649}"/>
              </a:ext>
            </a:extLst>
          </p:cNvPr>
          <p:cNvSpPr>
            <a:spLocks noGrp="1"/>
          </p:cNvSpPr>
          <p:nvPr>
            <p:ph type="body" sz="quarter" idx="14"/>
          </p:nvPr>
        </p:nvSpPr>
        <p:spPr>
          <a:xfrm>
            <a:off x="1008000" y="1690688"/>
            <a:ext cx="10844213" cy="4322762"/>
          </a:xfrm>
        </p:spPr>
        <p:txBody>
          <a:bodyPr/>
          <a:lstStyle>
            <a:lvl1pPr>
              <a:defRPr sz="3000">
                <a:solidFill>
                  <a:schemeClr val="tx2"/>
                </a:solidFill>
              </a:defRPr>
            </a:lvl1pPr>
          </a:lstStyle>
          <a:p>
            <a:pPr lvl="0"/>
            <a:r>
              <a:rPr lang="nl-NL"/>
              <a:t>Tekststijl van het model bewerken</a:t>
            </a:r>
          </a:p>
        </p:txBody>
      </p:sp>
    </p:spTree>
    <p:extLst>
      <p:ext uri="{BB962C8B-B14F-4D97-AF65-F5344CB8AC3E}">
        <p14:creationId xmlns:p14="http://schemas.microsoft.com/office/powerpoint/2010/main" val="3824982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kst en afbeeldin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39E2B514-8517-4972-892B-BF375740044E}"/>
              </a:ext>
            </a:extLst>
          </p:cNvPr>
          <p:cNvSpPr>
            <a:spLocks noGrp="1"/>
          </p:cNvSpPr>
          <p:nvPr>
            <p:ph type="pic" sz="quarter" idx="13"/>
          </p:nvPr>
        </p:nvSpPr>
        <p:spPr>
          <a:xfrm>
            <a:off x="6096001" y="288000"/>
            <a:ext cx="5748338" cy="6211225"/>
          </a:xfrm>
        </p:spPr>
        <p:txBody>
          <a:bodyPr/>
          <a:lstStyle>
            <a:lvl1pPr algn="ctr">
              <a:defRPr>
                <a:solidFill>
                  <a:schemeClr val="bg2">
                    <a:lumMod val="65000"/>
                  </a:schemeClr>
                </a:solidFill>
              </a:defRPr>
            </a:lvl1pPr>
          </a:lstStyle>
          <a:p>
            <a:r>
              <a:rPr lang="nl-NL"/>
              <a:t>Klik op het pictogram als u een afbeelding wilt toevoegen</a:t>
            </a:r>
          </a:p>
        </p:txBody>
      </p:sp>
      <p:sp>
        <p:nvSpPr>
          <p:cNvPr id="3" name="Tijdelijke aanduiding voor inhoud 2">
            <a:extLst>
              <a:ext uri="{FF2B5EF4-FFF2-40B4-BE49-F238E27FC236}">
                <a16:creationId xmlns:a16="http://schemas.microsoft.com/office/drawing/2014/main" id="{7B057708-D1C8-4296-B46B-067A31C01D23}"/>
              </a:ext>
            </a:extLst>
          </p:cNvPr>
          <p:cNvSpPr>
            <a:spLocks noGrp="1"/>
          </p:cNvSpPr>
          <p:nvPr>
            <p:ph idx="1"/>
          </p:nvPr>
        </p:nvSpPr>
        <p:spPr>
          <a:xfrm>
            <a:off x="322263" y="1690688"/>
            <a:ext cx="5594350" cy="4322762"/>
          </a:xfrm>
        </p:spPr>
        <p:txBody>
          <a:bodyPr/>
          <a:lstStyle/>
          <a:p>
            <a:pPr lvl="0"/>
            <a:r>
              <a:rPr lang="nl-NL"/>
              <a:t>Tekststijl van het model bewerken</a:t>
            </a:r>
          </a:p>
          <a:p>
            <a:pPr lvl="1"/>
            <a:r>
              <a:rPr lang="nl-NL"/>
              <a:t>Tweede niveau</a:t>
            </a:r>
          </a:p>
          <a:p>
            <a:pPr lvl="2"/>
            <a:r>
              <a:rPr lang="nl-NL"/>
              <a:t>Derde niveau</a:t>
            </a:r>
          </a:p>
          <a:p>
            <a:pPr lvl="3"/>
            <a:r>
              <a:rPr lang="nl-NL"/>
              <a:t>Vierde niveau</a:t>
            </a:r>
          </a:p>
        </p:txBody>
      </p:sp>
      <p:sp>
        <p:nvSpPr>
          <p:cNvPr id="7" name="Titel 6">
            <a:extLst>
              <a:ext uri="{FF2B5EF4-FFF2-40B4-BE49-F238E27FC236}">
                <a16:creationId xmlns:a16="http://schemas.microsoft.com/office/drawing/2014/main" id="{A3839549-39F8-41DC-B53A-71CF50E95A4C}"/>
              </a:ext>
            </a:extLst>
          </p:cNvPr>
          <p:cNvSpPr>
            <a:spLocks noGrp="1"/>
          </p:cNvSpPr>
          <p:nvPr>
            <p:ph type="title"/>
          </p:nvPr>
        </p:nvSpPr>
        <p:spPr>
          <a:xfrm>
            <a:off x="324000" y="288000"/>
            <a:ext cx="5594350" cy="720000"/>
          </a:xfrm>
        </p:spPr>
        <p:txBody>
          <a:bodyPr/>
          <a:lstStyle/>
          <a:p>
            <a:r>
              <a:rPr lang="nl-NL"/>
              <a:t>Klik om de stijl te bewerken</a:t>
            </a:r>
            <a:endParaRPr lang="de-DE"/>
          </a:p>
        </p:txBody>
      </p:sp>
      <p:sp>
        <p:nvSpPr>
          <p:cNvPr id="2" name="Tijdelijke aanduiding voor datum 1">
            <a:extLst>
              <a:ext uri="{FF2B5EF4-FFF2-40B4-BE49-F238E27FC236}">
                <a16:creationId xmlns:a16="http://schemas.microsoft.com/office/drawing/2014/main" id="{6406CC13-67B6-44C6-97B6-7D8B8E68C121}"/>
              </a:ext>
            </a:extLst>
          </p:cNvPr>
          <p:cNvSpPr>
            <a:spLocks noGrp="1"/>
          </p:cNvSpPr>
          <p:nvPr>
            <p:ph type="dt" sz="half" idx="14"/>
          </p:nvPr>
        </p:nvSpPr>
        <p:spPr/>
        <p:txBody>
          <a:bodyPr/>
          <a:lstStyle/>
          <a:p>
            <a:r>
              <a:rPr lang="nl-NL"/>
              <a:t>1 november 2019</a:t>
            </a:r>
          </a:p>
        </p:txBody>
      </p:sp>
      <p:sp>
        <p:nvSpPr>
          <p:cNvPr id="8" name="Tijdelijke aanduiding voor voettekst 7">
            <a:extLst>
              <a:ext uri="{FF2B5EF4-FFF2-40B4-BE49-F238E27FC236}">
                <a16:creationId xmlns:a16="http://schemas.microsoft.com/office/drawing/2014/main" id="{895CD58F-2D0F-4CC0-8A32-59022416EF73}"/>
              </a:ext>
            </a:extLst>
          </p:cNvPr>
          <p:cNvSpPr>
            <a:spLocks noGrp="1"/>
          </p:cNvSpPr>
          <p:nvPr>
            <p:ph type="ftr" sz="quarter" idx="15"/>
          </p:nvPr>
        </p:nvSpPr>
        <p:spPr/>
        <p:txBody>
          <a:bodyPr/>
          <a:lstStyle/>
          <a:p>
            <a:endParaRPr lang="nl-NL"/>
          </a:p>
        </p:txBody>
      </p:sp>
      <p:sp>
        <p:nvSpPr>
          <p:cNvPr id="9" name="Tijdelijke aanduiding voor dianummer 8">
            <a:extLst>
              <a:ext uri="{FF2B5EF4-FFF2-40B4-BE49-F238E27FC236}">
                <a16:creationId xmlns:a16="http://schemas.microsoft.com/office/drawing/2014/main" id="{50AF4B24-10AC-4086-9459-994E1BD2FA02}"/>
              </a:ext>
            </a:extLst>
          </p:cNvPr>
          <p:cNvSpPr>
            <a:spLocks noGrp="1"/>
          </p:cNvSpPr>
          <p:nvPr>
            <p:ph type="sldNum" sz="quarter" idx="16"/>
          </p:nvPr>
        </p:nvSpPr>
        <p:spPr/>
        <p:txBody>
          <a:bodyPr/>
          <a:lstStyle/>
          <a:p>
            <a:fld id="{F42B3F14-D836-496B-80A2-23BE75BD68CB}" type="slidenum">
              <a:rPr lang="nl-NL" smtClean="0"/>
              <a:pPr/>
              <a:t>‹nr.›</a:t>
            </a:fld>
            <a:endParaRPr lang="nl-NL"/>
          </a:p>
        </p:txBody>
      </p:sp>
    </p:spTree>
    <p:extLst>
      <p:ext uri="{BB962C8B-B14F-4D97-AF65-F5344CB8AC3E}">
        <p14:creationId xmlns:p14="http://schemas.microsoft.com/office/powerpoint/2010/main" val="10967850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eeld volle breed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A0C38-30F6-47AA-A578-ADCDCBEB068E}"/>
              </a:ext>
            </a:extLst>
          </p:cNvPr>
          <p:cNvSpPr>
            <a:spLocks noGrp="1"/>
          </p:cNvSpPr>
          <p:nvPr>
            <p:ph type="title"/>
          </p:nvPr>
        </p:nvSpPr>
        <p:spPr>
          <a:xfrm>
            <a:off x="324000" y="-864000"/>
            <a:ext cx="11520000" cy="720000"/>
          </a:xfrm>
        </p:spPr>
        <p:txBody>
          <a:bodyPr/>
          <a:lstStyle>
            <a:lvl1pPr>
              <a:defRPr>
                <a:solidFill>
                  <a:srgbClr val="E6E6E6"/>
                </a:solidFill>
              </a:defRPr>
            </a:lvl1pPr>
          </a:lstStyle>
          <a:p>
            <a:r>
              <a:rPr lang="nl-NL"/>
              <a:t>Klik om de stijl te bewerken</a:t>
            </a:r>
            <a:endParaRPr lang="de-DE"/>
          </a:p>
        </p:txBody>
      </p:sp>
      <p:sp>
        <p:nvSpPr>
          <p:cNvPr id="3" name="Tijdelijke aanduiding voor datum 2">
            <a:extLst>
              <a:ext uri="{FF2B5EF4-FFF2-40B4-BE49-F238E27FC236}">
                <a16:creationId xmlns:a16="http://schemas.microsoft.com/office/drawing/2014/main" id="{922E86C9-2D8A-4EC1-9603-E92D769C2B06}"/>
              </a:ext>
            </a:extLst>
          </p:cNvPr>
          <p:cNvSpPr>
            <a:spLocks noGrp="1"/>
          </p:cNvSpPr>
          <p:nvPr>
            <p:ph type="dt" sz="half" idx="10"/>
          </p:nvPr>
        </p:nvSpPr>
        <p:spPr/>
        <p:txBody>
          <a:bodyPr/>
          <a:lstStyle/>
          <a:p>
            <a:r>
              <a:rPr lang="nl-NL"/>
              <a:t>1 november 2019</a:t>
            </a:r>
          </a:p>
        </p:txBody>
      </p:sp>
      <p:sp>
        <p:nvSpPr>
          <p:cNvPr id="4" name="Tijdelijke aanduiding voor voettekst 3">
            <a:extLst>
              <a:ext uri="{FF2B5EF4-FFF2-40B4-BE49-F238E27FC236}">
                <a16:creationId xmlns:a16="http://schemas.microsoft.com/office/drawing/2014/main" id="{5D77C4DB-FD8A-4925-BC00-15211CDAA5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9821732-CE75-49DD-99F6-9E8219096835}"/>
              </a:ext>
            </a:extLst>
          </p:cNvPr>
          <p:cNvSpPr>
            <a:spLocks noGrp="1"/>
          </p:cNvSpPr>
          <p:nvPr>
            <p:ph type="sldNum" sz="quarter" idx="12"/>
          </p:nvPr>
        </p:nvSpPr>
        <p:spPr>
          <a:xfrm>
            <a:off x="324000" y="7020000"/>
            <a:ext cx="600075" cy="317209"/>
          </a:xfrm>
        </p:spPr>
        <p:txBody>
          <a:bodyPr/>
          <a:lstStyle>
            <a:lvl1pPr>
              <a:defRPr>
                <a:solidFill>
                  <a:srgbClr val="E6E6E6"/>
                </a:solidFill>
              </a:defRPr>
            </a:lvl1pPr>
          </a:lstStyle>
          <a:p>
            <a:fld id="{F42B3F14-D836-496B-80A2-23BE75BD68CB}" type="slidenum">
              <a:rPr lang="nl-NL" smtClean="0"/>
              <a:pPr/>
              <a:t>‹nr.›</a:t>
            </a:fld>
            <a:endParaRPr lang="nl-NL"/>
          </a:p>
        </p:txBody>
      </p:sp>
      <p:sp>
        <p:nvSpPr>
          <p:cNvPr id="7" name="Tijdelijke aanduiding voor afbeelding 6">
            <a:extLst>
              <a:ext uri="{FF2B5EF4-FFF2-40B4-BE49-F238E27FC236}">
                <a16:creationId xmlns:a16="http://schemas.microsoft.com/office/drawing/2014/main" id="{9337A39E-5044-440A-8E67-A49BE58D4A94}"/>
              </a:ext>
            </a:extLst>
          </p:cNvPr>
          <p:cNvSpPr>
            <a:spLocks noGrp="1"/>
          </p:cNvSpPr>
          <p:nvPr>
            <p:ph type="pic" sz="quarter" idx="13"/>
          </p:nvPr>
        </p:nvSpPr>
        <p:spPr>
          <a:xfrm>
            <a:off x="0" y="0"/>
            <a:ext cx="12192000" cy="6858000"/>
          </a:xfrm>
        </p:spPr>
        <p:txBody>
          <a:bodyPr tIns="3888000"/>
          <a:lstStyle>
            <a:lvl1pPr algn="ctr">
              <a:defRPr>
                <a:solidFill>
                  <a:schemeClr val="bg2">
                    <a:lumMod val="65000"/>
                  </a:schemeClr>
                </a:solidFill>
              </a:defRPr>
            </a:lvl1pPr>
          </a:lstStyle>
          <a:p>
            <a:r>
              <a:rPr lang="nl-NL"/>
              <a:t>Klik op het pictogram als u een afbeelding wilt toevoegen</a:t>
            </a:r>
            <a:endParaRPr lang="de-DE"/>
          </a:p>
        </p:txBody>
      </p:sp>
    </p:spTree>
    <p:extLst>
      <p:ext uri="{BB962C8B-B14F-4D97-AF65-F5344CB8AC3E}">
        <p14:creationId xmlns:p14="http://schemas.microsoft.com/office/powerpoint/2010/main" val="335332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oofdstuk">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6B7026-F689-47F3-A380-2937BF2630EA}"/>
              </a:ext>
            </a:extLst>
          </p:cNvPr>
          <p:cNvSpPr>
            <a:spLocks noGrp="1"/>
          </p:cNvSpPr>
          <p:nvPr>
            <p:ph type="title"/>
          </p:nvPr>
        </p:nvSpPr>
        <p:spPr>
          <a:xfrm>
            <a:off x="324000" y="288000"/>
            <a:ext cx="11520000" cy="1872000"/>
          </a:xfrm>
        </p:spPr>
        <p:txBody>
          <a:bodyPr/>
          <a:lstStyle>
            <a:lvl1pPr>
              <a:defRPr sz="6600">
                <a:solidFill>
                  <a:schemeClr val="accent1"/>
                </a:solidFill>
              </a:defRPr>
            </a:lvl1pPr>
          </a:lstStyle>
          <a:p>
            <a:r>
              <a:rPr lang="nl-NL"/>
              <a:t>Klik om de stijl te bewerken</a:t>
            </a:r>
          </a:p>
        </p:txBody>
      </p:sp>
      <p:sp>
        <p:nvSpPr>
          <p:cNvPr id="4" name="Tijdelijke aanduiding voor datum 3">
            <a:extLst>
              <a:ext uri="{FF2B5EF4-FFF2-40B4-BE49-F238E27FC236}">
                <a16:creationId xmlns:a16="http://schemas.microsoft.com/office/drawing/2014/main" id="{64E27E2C-1D1C-4583-BE92-667A3F59195E}"/>
              </a:ext>
            </a:extLst>
          </p:cNvPr>
          <p:cNvSpPr>
            <a:spLocks noGrp="1"/>
          </p:cNvSpPr>
          <p:nvPr>
            <p:ph type="dt" sz="half" idx="10"/>
          </p:nvPr>
        </p:nvSpPr>
        <p:spPr/>
        <p:txBody>
          <a:bodyPr/>
          <a:lstStyle/>
          <a:p>
            <a:r>
              <a:rPr lang="nl-NL"/>
              <a:t>1 november 2019</a:t>
            </a:r>
          </a:p>
        </p:txBody>
      </p:sp>
      <p:sp>
        <p:nvSpPr>
          <p:cNvPr id="5" name="Tijdelijke aanduiding voor voettekst 4">
            <a:extLst>
              <a:ext uri="{FF2B5EF4-FFF2-40B4-BE49-F238E27FC236}">
                <a16:creationId xmlns:a16="http://schemas.microsoft.com/office/drawing/2014/main" id="{C5975139-6F7D-413F-A27C-C9F0FF41A9D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44E85F-82EE-4EE8-932D-1F60D0238F40}"/>
              </a:ext>
            </a:extLst>
          </p:cNvPr>
          <p:cNvSpPr>
            <a:spLocks noGrp="1"/>
          </p:cNvSpPr>
          <p:nvPr>
            <p:ph type="sldNum" sz="quarter" idx="12"/>
          </p:nvPr>
        </p:nvSpPr>
        <p:spPr/>
        <p:txBody>
          <a:bodyPr/>
          <a:lstStyle>
            <a:lvl1pPr>
              <a:defRPr>
                <a:solidFill>
                  <a:schemeClr val="accent1"/>
                </a:solidFill>
              </a:defRPr>
            </a:lvl1pPr>
          </a:lstStyle>
          <a:p>
            <a:fld id="{F42B3F14-D836-496B-80A2-23BE75BD68CB}" type="slidenum">
              <a:rPr lang="nl-NL" smtClean="0"/>
              <a:pPr/>
              <a:t>‹nr.›</a:t>
            </a:fld>
            <a:endParaRPr lang="nl-NL"/>
          </a:p>
        </p:txBody>
      </p:sp>
      <p:grpSp>
        <p:nvGrpSpPr>
          <p:cNvPr id="7" name="Graphic 9">
            <a:extLst>
              <a:ext uri="{FF2B5EF4-FFF2-40B4-BE49-F238E27FC236}">
                <a16:creationId xmlns:a16="http://schemas.microsoft.com/office/drawing/2014/main" id="{6A9C89B8-CF81-4BC7-A3A9-BF88721EC925}"/>
              </a:ext>
            </a:extLst>
          </p:cNvPr>
          <p:cNvGrpSpPr/>
          <p:nvPr userDrawn="1"/>
        </p:nvGrpSpPr>
        <p:grpSpPr>
          <a:xfrm>
            <a:off x="11166425" y="6268654"/>
            <a:ext cx="662400" cy="229292"/>
            <a:chOff x="9591675" y="6288523"/>
            <a:chExt cx="662400" cy="229292"/>
          </a:xfrm>
        </p:grpSpPr>
        <p:sp>
          <p:nvSpPr>
            <p:cNvPr id="8" name="Vrije vorm: vorm 7">
              <a:extLst>
                <a:ext uri="{FF2B5EF4-FFF2-40B4-BE49-F238E27FC236}">
                  <a16:creationId xmlns:a16="http://schemas.microsoft.com/office/drawing/2014/main" id="{23796ABA-F4D2-4090-B864-0036D6E9FEEA}"/>
                </a:ext>
              </a:extLst>
            </p:cNvPr>
            <p:cNvSpPr/>
            <p:nvPr/>
          </p:nvSpPr>
          <p:spPr>
            <a:xfrm>
              <a:off x="9591675" y="6359476"/>
              <a:ext cx="140123" cy="152861"/>
            </a:xfrm>
            <a:custGeom>
              <a:avLst/>
              <a:gdLst>
                <a:gd name="connsiteX0" fmla="*/ 80291 w 140123"/>
                <a:gd name="connsiteY0" fmla="*/ 159014 h 152861"/>
                <a:gd name="connsiteX1" fmla="*/ 0 w 140123"/>
                <a:gd name="connsiteY1" fmla="*/ 79666 h 152861"/>
                <a:gd name="connsiteX2" fmla="*/ 80291 w 140123"/>
                <a:gd name="connsiteY2" fmla="*/ 0 h 152861"/>
                <a:gd name="connsiteX3" fmla="*/ 147511 w 140123"/>
                <a:gd name="connsiteY3" fmla="*/ 37642 h 152861"/>
                <a:gd name="connsiteX4" fmla="*/ 110481 w 140123"/>
                <a:gd name="connsiteY4" fmla="*/ 58813 h 152861"/>
                <a:gd name="connsiteX5" fmla="*/ 80291 w 140123"/>
                <a:gd name="connsiteY5" fmla="*/ 41999 h 152861"/>
                <a:gd name="connsiteX6" fmla="*/ 42954 w 140123"/>
                <a:gd name="connsiteY6" fmla="*/ 79666 h 152861"/>
                <a:gd name="connsiteX7" fmla="*/ 80291 w 140123"/>
                <a:gd name="connsiteY7" fmla="*/ 117003 h 152861"/>
                <a:gd name="connsiteX8" fmla="*/ 113270 w 140123"/>
                <a:gd name="connsiteY8" fmla="*/ 97704 h 152861"/>
                <a:gd name="connsiteX9" fmla="*/ 152174 w 140123"/>
                <a:gd name="connsiteY9" fmla="*/ 115130 h 152861"/>
                <a:gd name="connsiteX10" fmla="*/ 80291 w 140123"/>
                <a:gd name="connsiteY10" fmla="*/ 159014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23" h="152861">
                  <a:moveTo>
                    <a:pt x="80291" y="159014"/>
                  </a:moveTo>
                  <a:cubicBezTo>
                    <a:pt x="34547" y="159014"/>
                    <a:pt x="0" y="125092"/>
                    <a:pt x="0" y="79666"/>
                  </a:cubicBezTo>
                  <a:cubicBezTo>
                    <a:pt x="0" y="34228"/>
                    <a:pt x="34547" y="0"/>
                    <a:pt x="80291" y="0"/>
                  </a:cubicBezTo>
                  <a:cubicBezTo>
                    <a:pt x="110162" y="0"/>
                    <a:pt x="135372" y="14929"/>
                    <a:pt x="147511" y="37642"/>
                  </a:cubicBezTo>
                  <a:lnTo>
                    <a:pt x="110481" y="58813"/>
                  </a:lnTo>
                  <a:cubicBezTo>
                    <a:pt x="104876" y="48546"/>
                    <a:pt x="93679" y="41999"/>
                    <a:pt x="80291" y="41999"/>
                  </a:cubicBezTo>
                  <a:cubicBezTo>
                    <a:pt x="58508" y="41999"/>
                    <a:pt x="42954" y="58189"/>
                    <a:pt x="42954" y="79666"/>
                  </a:cubicBezTo>
                  <a:cubicBezTo>
                    <a:pt x="42954" y="100825"/>
                    <a:pt x="58508" y="117003"/>
                    <a:pt x="80291" y="117003"/>
                  </a:cubicBezTo>
                  <a:cubicBezTo>
                    <a:pt x="95233" y="117003"/>
                    <a:pt x="107360" y="109844"/>
                    <a:pt x="113270" y="97704"/>
                  </a:cubicBezTo>
                  <a:lnTo>
                    <a:pt x="152174" y="115130"/>
                  </a:lnTo>
                  <a:cubicBezTo>
                    <a:pt x="140658" y="141588"/>
                    <a:pt x="112965" y="159014"/>
                    <a:pt x="80291" y="159014"/>
                  </a:cubicBezTo>
                </a:path>
              </a:pathLst>
            </a:custGeom>
            <a:solidFill>
              <a:schemeClr val="accent1"/>
            </a:solidFill>
            <a:ln w="12639" cap="flat">
              <a:noFill/>
              <a:prstDash val="solid"/>
              <a:miter/>
            </a:ln>
          </p:spPr>
          <p:txBody>
            <a:bodyPr rtlCol="0" anchor="ctr"/>
            <a:lstStyle/>
            <a:p>
              <a:endParaRPr lang="de-DE"/>
            </a:p>
          </p:txBody>
        </p:sp>
        <p:sp>
          <p:nvSpPr>
            <p:cNvPr id="9" name="Vrije vorm: vorm 8">
              <a:extLst>
                <a:ext uri="{FF2B5EF4-FFF2-40B4-BE49-F238E27FC236}">
                  <a16:creationId xmlns:a16="http://schemas.microsoft.com/office/drawing/2014/main" id="{873E1536-FBA3-4694-B373-E8E39ACC6BC4}"/>
                </a:ext>
              </a:extLst>
            </p:cNvPr>
            <p:cNvSpPr/>
            <p:nvPr/>
          </p:nvSpPr>
          <p:spPr>
            <a:xfrm>
              <a:off x="9752396" y="6362584"/>
              <a:ext cx="140123" cy="152861"/>
            </a:xfrm>
            <a:custGeom>
              <a:avLst/>
              <a:gdLst>
                <a:gd name="connsiteX0" fmla="*/ 145320 w 140123"/>
                <a:gd name="connsiteY0" fmla="*/ 81845 h 152861"/>
                <a:gd name="connsiteX1" fmla="*/ 72495 w 140123"/>
                <a:gd name="connsiteY1" fmla="*/ 155906 h 152861"/>
                <a:gd name="connsiteX2" fmla="*/ 0 w 140123"/>
                <a:gd name="connsiteY2" fmla="*/ 81845 h 152861"/>
                <a:gd name="connsiteX3" fmla="*/ 0 w 140123"/>
                <a:gd name="connsiteY3" fmla="*/ 0 h 152861"/>
                <a:gd name="connsiteX4" fmla="*/ 43566 w 140123"/>
                <a:gd name="connsiteY4" fmla="*/ 0 h 152861"/>
                <a:gd name="connsiteX5" fmla="*/ 43566 w 140123"/>
                <a:gd name="connsiteY5" fmla="*/ 81845 h 152861"/>
                <a:gd name="connsiteX6" fmla="*/ 72495 w 140123"/>
                <a:gd name="connsiteY6" fmla="*/ 113894 h 152861"/>
                <a:gd name="connsiteX7" fmla="*/ 101436 w 140123"/>
                <a:gd name="connsiteY7" fmla="*/ 81845 h 152861"/>
                <a:gd name="connsiteX8" fmla="*/ 101436 w 140123"/>
                <a:gd name="connsiteY8" fmla="*/ 0 h 152861"/>
                <a:gd name="connsiteX9" fmla="*/ 145320 w 140123"/>
                <a:gd name="connsiteY9" fmla="*/ 0 h 152861"/>
                <a:gd name="connsiteX10" fmla="*/ 145320 w 140123"/>
                <a:gd name="connsiteY10" fmla="*/ 81845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23" h="152861">
                  <a:moveTo>
                    <a:pt x="145320" y="81845"/>
                  </a:moveTo>
                  <a:cubicBezTo>
                    <a:pt x="145320" y="125410"/>
                    <a:pt x="115449" y="155906"/>
                    <a:pt x="72495" y="155906"/>
                  </a:cubicBezTo>
                  <a:cubicBezTo>
                    <a:pt x="29872" y="155906"/>
                    <a:pt x="0" y="125410"/>
                    <a:pt x="0" y="81845"/>
                  </a:cubicBezTo>
                  <a:lnTo>
                    <a:pt x="0" y="0"/>
                  </a:lnTo>
                  <a:lnTo>
                    <a:pt x="43566" y="0"/>
                  </a:lnTo>
                  <a:lnTo>
                    <a:pt x="43566" y="81845"/>
                  </a:lnTo>
                  <a:cubicBezTo>
                    <a:pt x="43566" y="101449"/>
                    <a:pt x="54763" y="113894"/>
                    <a:pt x="72495" y="113894"/>
                  </a:cubicBezTo>
                  <a:cubicBezTo>
                    <a:pt x="90239" y="113894"/>
                    <a:pt x="101436" y="101449"/>
                    <a:pt x="101436" y="81845"/>
                  </a:cubicBezTo>
                  <a:lnTo>
                    <a:pt x="101436" y="0"/>
                  </a:lnTo>
                  <a:lnTo>
                    <a:pt x="145320" y="0"/>
                  </a:lnTo>
                  <a:lnTo>
                    <a:pt x="145320" y="81845"/>
                  </a:lnTo>
                  <a:close/>
                </a:path>
              </a:pathLst>
            </a:custGeom>
            <a:solidFill>
              <a:schemeClr val="accent1"/>
            </a:solidFill>
            <a:ln w="12639" cap="flat">
              <a:noFill/>
              <a:prstDash val="solid"/>
              <a:miter/>
            </a:ln>
          </p:spPr>
          <p:txBody>
            <a:bodyPr rtlCol="0" anchor="ctr"/>
            <a:lstStyle/>
            <a:p>
              <a:endParaRPr lang="de-DE"/>
            </a:p>
          </p:txBody>
        </p:sp>
        <p:sp>
          <p:nvSpPr>
            <p:cNvPr id="10" name="Vrije vorm: vorm 9">
              <a:extLst>
                <a:ext uri="{FF2B5EF4-FFF2-40B4-BE49-F238E27FC236}">
                  <a16:creationId xmlns:a16="http://schemas.microsoft.com/office/drawing/2014/main" id="{5208324C-6366-4839-85F3-721BD4B76F5F}"/>
                </a:ext>
              </a:extLst>
            </p:cNvPr>
            <p:cNvSpPr/>
            <p:nvPr/>
          </p:nvSpPr>
          <p:spPr>
            <a:xfrm>
              <a:off x="9920098" y="6362572"/>
              <a:ext cx="89169" cy="140123"/>
            </a:xfrm>
            <a:custGeom>
              <a:avLst/>
              <a:gdLst>
                <a:gd name="connsiteX0" fmla="*/ 93666 w 89169"/>
                <a:gd name="connsiteY0" fmla="*/ 41706 h 140122"/>
                <a:gd name="connsiteX1" fmla="*/ 43566 w 89169"/>
                <a:gd name="connsiteY1" fmla="*/ 41706 h 140122"/>
                <a:gd name="connsiteX2" fmla="*/ 43566 w 89169"/>
                <a:gd name="connsiteY2" fmla="*/ 152798 h 140122"/>
                <a:gd name="connsiteX3" fmla="*/ 0 w 89169"/>
                <a:gd name="connsiteY3" fmla="*/ 152798 h 140122"/>
                <a:gd name="connsiteX4" fmla="*/ 0 w 89169"/>
                <a:gd name="connsiteY4" fmla="*/ 0 h 140122"/>
                <a:gd name="connsiteX5" fmla="*/ 93666 w 89169"/>
                <a:gd name="connsiteY5" fmla="*/ 0 h 14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69" h="140122">
                  <a:moveTo>
                    <a:pt x="93666" y="41706"/>
                  </a:moveTo>
                  <a:lnTo>
                    <a:pt x="43566" y="41706"/>
                  </a:lnTo>
                  <a:lnTo>
                    <a:pt x="43566" y="152798"/>
                  </a:lnTo>
                  <a:lnTo>
                    <a:pt x="0" y="152798"/>
                  </a:lnTo>
                  <a:lnTo>
                    <a:pt x="0" y="0"/>
                  </a:lnTo>
                  <a:lnTo>
                    <a:pt x="93666" y="0"/>
                  </a:lnTo>
                  <a:close/>
                </a:path>
              </a:pathLst>
            </a:custGeom>
            <a:solidFill>
              <a:schemeClr val="accent1"/>
            </a:solidFill>
            <a:ln w="12639" cap="flat">
              <a:noFill/>
              <a:prstDash val="solid"/>
              <a:miter/>
            </a:ln>
          </p:spPr>
          <p:txBody>
            <a:bodyPr rtlCol="0" anchor="ctr"/>
            <a:lstStyle/>
            <a:p>
              <a:endParaRPr lang="de-DE"/>
            </a:p>
          </p:txBody>
        </p:sp>
        <p:sp>
          <p:nvSpPr>
            <p:cNvPr id="11" name="Vrije vorm: vorm 10">
              <a:extLst>
                <a:ext uri="{FF2B5EF4-FFF2-40B4-BE49-F238E27FC236}">
                  <a16:creationId xmlns:a16="http://schemas.microsoft.com/office/drawing/2014/main" id="{9F259AA9-A262-4D50-8971-F2DE15FA849C}"/>
                </a:ext>
              </a:extLst>
            </p:cNvPr>
            <p:cNvSpPr/>
            <p:nvPr/>
          </p:nvSpPr>
          <p:spPr>
            <a:xfrm>
              <a:off x="10027496" y="6288523"/>
              <a:ext cx="50954" cy="216554"/>
            </a:xfrm>
            <a:custGeom>
              <a:avLst/>
              <a:gdLst>
                <a:gd name="connsiteX0" fmla="*/ 48865 w 50953"/>
                <a:gd name="connsiteY0" fmla="*/ 226859 h 216553"/>
                <a:gd name="connsiteX1" fmla="*/ 4981 w 50953"/>
                <a:gd name="connsiteY1" fmla="*/ 226859 h 216553"/>
                <a:gd name="connsiteX2" fmla="*/ 4981 w 50953"/>
                <a:gd name="connsiteY2" fmla="*/ 74061 h 216553"/>
                <a:gd name="connsiteX3" fmla="*/ 48865 w 50953"/>
                <a:gd name="connsiteY3" fmla="*/ 74061 h 216553"/>
                <a:gd name="connsiteX4" fmla="*/ 48865 w 50953"/>
                <a:gd name="connsiteY4" fmla="*/ 226859 h 216553"/>
                <a:gd name="connsiteX5" fmla="*/ 53527 w 50953"/>
                <a:gd name="connsiteY5" fmla="*/ 26445 h 216553"/>
                <a:gd name="connsiteX6" fmla="*/ 26763 w 50953"/>
                <a:gd name="connsiteY6" fmla="*/ 53208 h 216553"/>
                <a:gd name="connsiteX7" fmla="*/ 0 w 50953"/>
                <a:gd name="connsiteY7" fmla="*/ 26445 h 216553"/>
                <a:gd name="connsiteX8" fmla="*/ 26763 w 50953"/>
                <a:gd name="connsiteY8" fmla="*/ 0 h 216553"/>
                <a:gd name="connsiteX9" fmla="*/ 53527 w 50953"/>
                <a:gd name="connsiteY9" fmla="*/ 26445 h 2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3" h="216553">
                  <a:moveTo>
                    <a:pt x="48865" y="226859"/>
                  </a:moveTo>
                  <a:lnTo>
                    <a:pt x="4981" y="226859"/>
                  </a:lnTo>
                  <a:lnTo>
                    <a:pt x="4981" y="74061"/>
                  </a:lnTo>
                  <a:lnTo>
                    <a:pt x="48865" y="74061"/>
                  </a:lnTo>
                  <a:lnTo>
                    <a:pt x="48865" y="226859"/>
                  </a:lnTo>
                  <a:close/>
                  <a:moveTo>
                    <a:pt x="53527" y="26445"/>
                  </a:moveTo>
                  <a:cubicBezTo>
                    <a:pt x="53527" y="41069"/>
                    <a:pt x="41387" y="53208"/>
                    <a:pt x="26763" y="53208"/>
                  </a:cubicBezTo>
                  <a:cubicBezTo>
                    <a:pt x="12140" y="53208"/>
                    <a:pt x="0" y="41069"/>
                    <a:pt x="0" y="26445"/>
                  </a:cubicBezTo>
                  <a:cubicBezTo>
                    <a:pt x="0" y="12127"/>
                    <a:pt x="12140" y="0"/>
                    <a:pt x="26763" y="0"/>
                  </a:cubicBezTo>
                  <a:cubicBezTo>
                    <a:pt x="41387" y="0"/>
                    <a:pt x="53527" y="12127"/>
                    <a:pt x="53527" y="26445"/>
                  </a:cubicBezTo>
                </a:path>
              </a:pathLst>
            </a:custGeom>
            <a:solidFill>
              <a:schemeClr val="accent1"/>
            </a:solidFill>
            <a:ln w="12639" cap="flat">
              <a:noFill/>
              <a:prstDash val="solid"/>
              <a:miter/>
            </a:ln>
          </p:spPr>
          <p:txBody>
            <a:bodyPr rtlCol="0" anchor="ctr"/>
            <a:lstStyle/>
            <a:p>
              <a:endParaRPr lang="de-DE"/>
            </a:p>
          </p:txBody>
        </p:sp>
        <p:sp>
          <p:nvSpPr>
            <p:cNvPr id="12" name="Vrije vorm: vorm 11">
              <a:extLst>
                <a:ext uri="{FF2B5EF4-FFF2-40B4-BE49-F238E27FC236}">
                  <a16:creationId xmlns:a16="http://schemas.microsoft.com/office/drawing/2014/main" id="{51DF067A-FCE6-44B5-A4B9-B1433FFC1389}"/>
                </a:ext>
              </a:extLst>
            </p:cNvPr>
            <p:cNvSpPr/>
            <p:nvPr/>
          </p:nvSpPr>
          <p:spPr>
            <a:xfrm>
              <a:off x="10096933" y="6359476"/>
              <a:ext cx="152862" cy="152861"/>
            </a:xfrm>
            <a:custGeom>
              <a:avLst/>
              <a:gdLst>
                <a:gd name="connsiteX0" fmla="*/ 42941 w 152861"/>
                <a:gd name="connsiteY0" fmla="*/ 79666 h 152861"/>
                <a:gd name="connsiteX1" fmla="*/ 79361 w 152861"/>
                <a:gd name="connsiteY1" fmla="*/ 117003 h 152861"/>
                <a:gd name="connsiteX2" fmla="*/ 115767 w 152861"/>
                <a:gd name="connsiteY2" fmla="*/ 79666 h 152861"/>
                <a:gd name="connsiteX3" fmla="*/ 79361 w 152861"/>
                <a:gd name="connsiteY3" fmla="*/ 42011 h 152861"/>
                <a:gd name="connsiteX4" fmla="*/ 42941 w 152861"/>
                <a:gd name="connsiteY4" fmla="*/ 79666 h 152861"/>
                <a:gd name="connsiteX5" fmla="*/ 158708 w 152861"/>
                <a:gd name="connsiteY5" fmla="*/ 79666 h 152861"/>
                <a:gd name="connsiteX6" fmla="*/ 79361 w 152861"/>
                <a:gd name="connsiteY6" fmla="*/ 159014 h 152861"/>
                <a:gd name="connsiteX7" fmla="*/ 0 w 152861"/>
                <a:gd name="connsiteY7" fmla="*/ 79666 h 152861"/>
                <a:gd name="connsiteX8" fmla="*/ 79361 w 152861"/>
                <a:gd name="connsiteY8" fmla="*/ 0 h 152861"/>
                <a:gd name="connsiteX9" fmla="*/ 158708 w 152861"/>
                <a:gd name="connsiteY9" fmla="*/ 79666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861" h="152861">
                  <a:moveTo>
                    <a:pt x="42941" y="79666"/>
                  </a:moveTo>
                  <a:cubicBezTo>
                    <a:pt x="42941" y="100825"/>
                    <a:pt x="58508" y="117003"/>
                    <a:pt x="79361" y="117003"/>
                  </a:cubicBezTo>
                  <a:cubicBezTo>
                    <a:pt x="99895" y="117003"/>
                    <a:pt x="115767" y="100825"/>
                    <a:pt x="115767" y="79666"/>
                  </a:cubicBezTo>
                  <a:cubicBezTo>
                    <a:pt x="115767" y="57883"/>
                    <a:pt x="99895" y="42011"/>
                    <a:pt x="79361" y="42011"/>
                  </a:cubicBezTo>
                  <a:cubicBezTo>
                    <a:pt x="58508" y="42011"/>
                    <a:pt x="42941" y="57883"/>
                    <a:pt x="42941" y="79666"/>
                  </a:cubicBezTo>
                  <a:moveTo>
                    <a:pt x="158708" y="79666"/>
                  </a:moveTo>
                  <a:cubicBezTo>
                    <a:pt x="158708" y="125104"/>
                    <a:pt x="124162" y="159014"/>
                    <a:pt x="79361" y="159014"/>
                  </a:cubicBezTo>
                  <a:cubicBezTo>
                    <a:pt x="34228" y="159014"/>
                    <a:pt x="0" y="125104"/>
                    <a:pt x="0" y="79666"/>
                  </a:cubicBezTo>
                  <a:cubicBezTo>
                    <a:pt x="0" y="34228"/>
                    <a:pt x="34228" y="0"/>
                    <a:pt x="79361" y="0"/>
                  </a:cubicBezTo>
                  <a:cubicBezTo>
                    <a:pt x="124162" y="0"/>
                    <a:pt x="158708" y="34228"/>
                    <a:pt x="158708" y="79666"/>
                  </a:cubicBezTo>
                </a:path>
              </a:pathLst>
            </a:custGeom>
            <a:solidFill>
              <a:schemeClr val="accent1"/>
            </a:solidFill>
            <a:ln w="12639" cap="flat">
              <a:noFill/>
              <a:prstDash val="solid"/>
              <a:miter/>
            </a:ln>
          </p:spPr>
          <p:txBody>
            <a:bodyPr rtlCol="0" anchor="ctr"/>
            <a:lstStyle/>
            <a:p>
              <a:endParaRPr lang="de-DE"/>
            </a:p>
          </p:txBody>
        </p:sp>
      </p:grpSp>
    </p:spTree>
    <p:extLst>
      <p:ext uri="{BB962C8B-B14F-4D97-AF65-F5344CB8AC3E}">
        <p14:creationId xmlns:p14="http://schemas.microsoft.com/office/powerpoint/2010/main" val="5012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Quote - B">
    <p:bg>
      <p:bgPr>
        <a:solidFill>
          <a:schemeClr val="accent1"/>
        </a:solidFill>
        <a:effectLst/>
      </p:bgPr>
    </p:bg>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id="{54443747-F25D-493E-975C-D3A5FACF79A5}"/>
              </a:ext>
            </a:extLst>
          </p:cNvPr>
          <p:cNvGrpSpPr/>
          <p:nvPr userDrawn="1"/>
        </p:nvGrpSpPr>
        <p:grpSpPr>
          <a:xfrm>
            <a:off x="185737" y="0"/>
            <a:ext cx="11826625" cy="6858000"/>
            <a:chOff x="185737" y="0"/>
            <a:chExt cx="11826625" cy="6858000"/>
          </a:xfrm>
        </p:grpSpPr>
        <p:sp>
          <p:nvSpPr>
            <p:cNvPr id="12" name="Rechthoek 11">
              <a:extLst>
                <a:ext uri="{FF2B5EF4-FFF2-40B4-BE49-F238E27FC236}">
                  <a16:creationId xmlns:a16="http://schemas.microsoft.com/office/drawing/2014/main" id="{7C54D506-382B-4277-BB6D-16723A00751B}"/>
                </a:ext>
              </a:extLst>
            </p:cNvPr>
            <p:cNvSpPr/>
            <p:nvPr userDrawn="1"/>
          </p:nvSpPr>
          <p:spPr>
            <a:xfrm>
              <a:off x="4983049" y="1026000"/>
              <a:ext cx="2232000" cy="58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Vrije vorm: vorm 20">
              <a:extLst>
                <a:ext uri="{FF2B5EF4-FFF2-40B4-BE49-F238E27FC236}">
                  <a16:creationId xmlns:a16="http://schemas.microsoft.com/office/drawing/2014/main" id="{12C2439D-3A12-4330-9A2A-485826F8D8AA}"/>
                </a:ext>
              </a:extLst>
            </p:cNvPr>
            <p:cNvSpPr/>
            <p:nvPr userDrawn="1"/>
          </p:nvSpPr>
          <p:spPr>
            <a:xfrm>
              <a:off x="9780362" y="1026000"/>
              <a:ext cx="2232000" cy="5832000"/>
            </a:xfrm>
            <a:custGeom>
              <a:avLst/>
              <a:gdLst>
                <a:gd name="connsiteX0" fmla="*/ 0 w 2232000"/>
                <a:gd name="connsiteY0" fmla="*/ 0 h 5832000"/>
                <a:gd name="connsiteX1" fmla="*/ 2232000 w 2232000"/>
                <a:gd name="connsiteY1" fmla="*/ 0 h 5832000"/>
                <a:gd name="connsiteX2" fmla="*/ 2232000 w 2232000"/>
                <a:gd name="connsiteY2" fmla="*/ 5832000 h 5832000"/>
                <a:gd name="connsiteX3" fmla="*/ 0 w 2232000"/>
                <a:gd name="connsiteY3" fmla="*/ 5832000 h 5832000"/>
              </a:gdLst>
              <a:ahLst/>
              <a:cxnLst>
                <a:cxn ang="0">
                  <a:pos x="connsiteX0" y="connsiteY0"/>
                </a:cxn>
                <a:cxn ang="0">
                  <a:pos x="connsiteX1" y="connsiteY1"/>
                </a:cxn>
                <a:cxn ang="0">
                  <a:pos x="connsiteX2" y="connsiteY2"/>
                </a:cxn>
                <a:cxn ang="0">
                  <a:pos x="connsiteX3" y="connsiteY3"/>
                </a:cxn>
              </a:cxnLst>
              <a:rect l="l" t="t" r="r" b="b"/>
              <a:pathLst>
                <a:path w="2232000" h="5832000">
                  <a:moveTo>
                    <a:pt x="0" y="0"/>
                  </a:moveTo>
                  <a:lnTo>
                    <a:pt x="2232000" y="0"/>
                  </a:lnTo>
                  <a:lnTo>
                    <a:pt x="2232000" y="5832000"/>
                  </a:lnTo>
                  <a:lnTo>
                    <a:pt x="0" y="5832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Vrije vorm: vorm 22">
              <a:extLst>
                <a:ext uri="{FF2B5EF4-FFF2-40B4-BE49-F238E27FC236}">
                  <a16:creationId xmlns:a16="http://schemas.microsoft.com/office/drawing/2014/main" id="{564FA1F8-40FA-4198-9C82-9BAAC88BEBA6}"/>
                </a:ext>
              </a:extLst>
            </p:cNvPr>
            <p:cNvSpPr/>
            <p:nvPr userDrawn="1"/>
          </p:nvSpPr>
          <p:spPr>
            <a:xfrm>
              <a:off x="185737" y="1025999"/>
              <a:ext cx="2232000" cy="5832001"/>
            </a:xfrm>
            <a:custGeom>
              <a:avLst/>
              <a:gdLst>
                <a:gd name="connsiteX0" fmla="*/ 0 w 2232000"/>
                <a:gd name="connsiteY0" fmla="*/ 0 h 5832001"/>
                <a:gd name="connsiteX1" fmla="*/ 2232000 w 2232000"/>
                <a:gd name="connsiteY1" fmla="*/ 0 h 5832001"/>
                <a:gd name="connsiteX2" fmla="*/ 2232000 w 2232000"/>
                <a:gd name="connsiteY2" fmla="*/ 5832001 h 5832001"/>
                <a:gd name="connsiteX3" fmla="*/ 0 w 2232000"/>
                <a:gd name="connsiteY3" fmla="*/ 5832001 h 5832001"/>
              </a:gdLst>
              <a:ahLst/>
              <a:cxnLst>
                <a:cxn ang="0">
                  <a:pos x="connsiteX0" y="connsiteY0"/>
                </a:cxn>
                <a:cxn ang="0">
                  <a:pos x="connsiteX1" y="connsiteY1"/>
                </a:cxn>
                <a:cxn ang="0">
                  <a:pos x="connsiteX2" y="connsiteY2"/>
                </a:cxn>
                <a:cxn ang="0">
                  <a:pos x="connsiteX3" y="connsiteY3"/>
                </a:cxn>
              </a:cxnLst>
              <a:rect l="l" t="t" r="r" b="b"/>
              <a:pathLst>
                <a:path w="2232000" h="5832001">
                  <a:moveTo>
                    <a:pt x="0" y="0"/>
                  </a:moveTo>
                  <a:lnTo>
                    <a:pt x="2232000" y="0"/>
                  </a:lnTo>
                  <a:lnTo>
                    <a:pt x="2232000" y="5832001"/>
                  </a:lnTo>
                  <a:lnTo>
                    <a:pt x="0" y="58320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Vrije vorm: vorm 18">
              <a:extLst>
                <a:ext uri="{FF2B5EF4-FFF2-40B4-BE49-F238E27FC236}">
                  <a16:creationId xmlns:a16="http://schemas.microsoft.com/office/drawing/2014/main" id="{7941C6D7-5596-4DB4-9B83-D2E5909FC080}"/>
                </a:ext>
              </a:extLst>
            </p:cNvPr>
            <p:cNvSpPr/>
            <p:nvPr userDrawn="1"/>
          </p:nvSpPr>
          <p:spPr>
            <a:xfrm>
              <a:off x="7381705" y="0"/>
              <a:ext cx="2232000" cy="5826448"/>
            </a:xfrm>
            <a:custGeom>
              <a:avLst/>
              <a:gdLst>
                <a:gd name="connsiteX0" fmla="*/ 0 w 2232000"/>
                <a:gd name="connsiteY0" fmla="*/ 0 h 5826448"/>
                <a:gd name="connsiteX1" fmla="*/ 2232000 w 2232000"/>
                <a:gd name="connsiteY1" fmla="*/ 0 h 5826448"/>
                <a:gd name="connsiteX2" fmla="*/ 2232000 w 2232000"/>
                <a:gd name="connsiteY2" fmla="*/ 5826448 h 5826448"/>
                <a:gd name="connsiteX3" fmla="*/ 0 w 2232000"/>
                <a:gd name="connsiteY3" fmla="*/ 5826448 h 5826448"/>
              </a:gdLst>
              <a:ahLst/>
              <a:cxnLst>
                <a:cxn ang="0">
                  <a:pos x="connsiteX0" y="connsiteY0"/>
                </a:cxn>
                <a:cxn ang="0">
                  <a:pos x="connsiteX1" y="connsiteY1"/>
                </a:cxn>
                <a:cxn ang="0">
                  <a:pos x="connsiteX2" y="connsiteY2"/>
                </a:cxn>
                <a:cxn ang="0">
                  <a:pos x="connsiteX3" y="connsiteY3"/>
                </a:cxn>
              </a:cxnLst>
              <a:rect l="l" t="t" r="r" b="b"/>
              <a:pathLst>
                <a:path w="2232000" h="5826448">
                  <a:moveTo>
                    <a:pt x="0" y="0"/>
                  </a:moveTo>
                  <a:lnTo>
                    <a:pt x="2232000" y="0"/>
                  </a:lnTo>
                  <a:lnTo>
                    <a:pt x="2232000" y="5826448"/>
                  </a:lnTo>
                  <a:lnTo>
                    <a:pt x="0" y="582644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Vrije vorm: vorm 16">
              <a:extLst>
                <a:ext uri="{FF2B5EF4-FFF2-40B4-BE49-F238E27FC236}">
                  <a16:creationId xmlns:a16="http://schemas.microsoft.com/office/drawing/2014/main" id="{5F4B47A5-90F2-4F54-8FF8-1DB08074E5AE}"/>
                </a:ext>
              </a:extLst>
            </p:cNvPr>
            <p:cNvSpPr/>
            <p:nvPr userDrawn="1"/>
          </p:nvSpPr>
          <p:spPr>
            <a:xfrm>
              <a:off x="2584393" y="0"/>
              <a:ext cx="2232000" cy="5826224"/>
            </a:xfrm>
            <a:custGeom>
              <a:avLst/>
              <a:gdLst>
                <a:gd name="connsiteX0" fmla="*/ 0 w 2232000"/>
                <a:gd name="connsiteY0" fmla="*/ 0 h 5826224"/>
                <a:gd name="connsiteX1" fmla="*/ 2232000 w 2232000"/>
                <a:gd name="connsiteY1" fmla="*/ 0 h 5826224"/>
                <a:gd name="connsiteX2" fmla="*/ 2232000 w 2232000"/>
                <a:gd name="connsiteY2" fmla="*/ 5826224 h 5826224"/>
                <a:gd name="connsiteX3" fmla="*/ 0 w 2232000"/>
                <a:gd name="connsiteY3" fmla="*/ 5826224 h 5826224"/>
              </a:gdLst>
              <a:ahLst/>
              <a:cxnLst>
                <a:cxn ang="0">
                  <a:pos x="connsiteX0" y="connsiteY0"/>
                </a:cxn>
                <a:cxn ang="0">
                  <a:pos x="connsiteX1" y="connsiteY1"/>
                </a:cxn>
                <a:cxn ang="0">
                  <a:pos x="connsiteX2" y="connsiteY2"/>
                </a:cxn>
                <a:cxn ang="0">
                  <a:pos x="connsiteX3" y="connsiteY3"/>
                </a:cxn>
              </a:cxnLst>
              <a:rect l="l" t="t" r="r" b="b"/>
              <a:pathLst>
                <a:path w="2232000" h="5826224">
                  <a:moveTo>
                    <a:pt x="0" y="0"/>
                  </a:moveTo>
                  <a:lnTo>
                    <a:pt x="2232000" y="0"/>
                  </a:lnTo>
                  <a:lnTo>
                    <a:pt x="2232000" y="5826224"/>
                  </a:lnTo>
                  <a:lnTo>
                    <a:pt x="0" y="58262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6" name="Titel 5">
            <a:extLst>
              <a:ext uri="{FF2B5EF4-FFF2-40B4-BE49-F238E27FC236}">
                <a16:creationId xmlns:a16="http://schemas.microsoft.com/office/drawing/2014/main" id="{86D1871D-66C7-4448-A710-F742359D8757}"/>
              </a:ext>
            </a:extLst>
          </p:cNvPr>
          <p:cNvSpPr>
            <a:spLocks noGrp="1"/>
          </p:cNvSpPr>
          <p:nvPr>
            <p:ph type="title" hasCustomPrompt="1"/>
          </p:nvPr>
        </p:nvSpPr>
        <p:spPr>
          <a:xfrm>
            <a:off x="1506000" y="1690688"/>
            <a:ext cx="9180000" cy="2809312"/>
          </a:xfrm>
        </p:spPr>
        <p:txBody>
          <a:bodyPr/>
          <a:lstStyle>
            <a:lvl1pPr algn="ctr">
              <a:defRPr sz="6600">
                <a:solidFill>
                  <a:schemeClr val="tx2"/>
                </a:solidFill>
              </a:defRPr>
            </a:lvl1pPr>
          </a:lstStyle>
          <a:p>
            <a:r>
              <a:rPr lang="de-DE"/>
              <a:t>“Quote„</a:t>
            </a:r>
          </a:p>
        </p:txBody>
      </p:sp>
      <p:sp>
        <p:nvSpPr>
          <p:cNvPr id="11" name="Tijdelijke aanduiding voor tekst 10">
            <a:extLst>
              <a:ext uri="{FF2B5EF4-FFF2-40B4-BE49-F238E27FC236}">
                <a16:creationId xmlns:a16="http://schemas.microsoft.com/office/drawing/2014/main" id="{26049E5E-3285-4B64-BB54-6B6DFA162C1C}"/>
              </a:ext>
            </a:extLst>
          </p:cNvPr>
          <p:cNvSpPr>
            <a:spLocks noGrp="1"/>
          </p:cNvSpPr>
          <p:nvPr>
            <p:ph type="body" sz="quarter" idx="14" hasCustomPrompt="1"/>
          </p:nvPr>
        </p:nvSpPr>
        <p:spPr>
          <a:xfrm>
            <a:off x="2496000" y="4500000"/>
            <a:ext cx="7200000" cy="1492250"/>
          </a:xfrm>
        </p:spPr>
        <p:txBody>
          <a:bodyPr/>
          <a:lstStyle>
            <a:lvl1pPr algn="ctr">
              <a:spcBef>
                <a:spcPts val="0"/>
              </a:spcBef>
              <a:defRPr sz="1800">
                <a:solidFill>
                  <a:schemeClr val="tx2"/>
                </a:solidFill>
              </a:defRPr>
            </a:lvl1pPr>
          </a:lstStyle>
          <a:p>
            <a:pPr lvl="0"/>
            <a:r>
              <a:rPr lang="de-DE"/>
              <a:t>Naam</a:t>
            </a:r>
          </a:p>
          <a:p>
            <a:pPr lvl="0"/>
            <a:r>
              <a:rPr lang="de-DE"/>
              <a:t>(</a:t>
            </a:r>
            <a:r>
              <a:rPr lang="de-DE" err="1"/>
              <a:t>beroep</a:t>
            </a:r>
            <a:r>
              <a:rPr lang="de-DE"/>
              <a:t>/</a:t>
            </a:r>
            <a:r>
              <a:rPr lang="de-DE" err="1"/>
              <a:t>studie</a:t>
            </a:r>
            <a:r>
              <a:rPr lang="de-DE"/>
              <a:t>)</a:t>
            </a:r>
          </a:p>
        </p:txBody>
      </p:sp>
      <p:grpSp>
        <p:nvGrpSpPr>
          <p:cNvPr id="25" name="Graphic 9">
            <a:extLst>
              <a:ext uri="{FF2B5EF4-FFF2-40B4-BE49-F238E27FC236}">
                <a16:creationId xmlns:a16="http://schemas.microsoft.com/office/drawing/2014/main" id="{0B90CA71-2620-4DC6-B2B4-CF1B2FB543A7}"/>
              </a:ext>
            </a:extLst>
          </p:cNvPr>
          <p:cNvGrpSpPr/>
          <p:nvPr userDrawn="1"/>
        </p:nvGrpSpPr>
        <p:grpSpPr>
          <a:xfrm>
            <a:off x="11166425" y="6268654"/>
            <a:ext cx="662400" cy="229292"/>
            <a:chOff x="9591675" y="6288523"/>
            <a:chExt cx="662400" cy="229292"/>
          </a:xfrm>
        </p:grpSpPr>
        <p:sp>
          <p:nvSpPr>
            <p:cNvPr id="26" name="Vrije vorm: vorm 25">
              <a:extLst>
                <a:ext uri="{FF2B5EF4-FFF2-40B4-BE49-F238E27FC236}">
                  <a16:creationId xmlns:a16="http://schemas.microsoft.com/office/drawing/2014/main" id="{D189B7A1-52B1-4C3F-BC87-FA30643A81E6}"/>
                </a:ext>
              </a:extLst>
            </p:cNvPr>
            <p:cNvSpPr/>
            <p:nvPr/>
          </p:nvSpPr>
          <p:spPr>
            <a:xfrm>
              <a:off x="9591675" y="6359476"/>
              <a:ext cx="140123" cy="152861"/>
            </a:xfrm>
            <a:custGeom>
              <a:avLst/>
              <a:gdLst>
                <a:gd name="connsiteX0" fmla="*/ 80291 w 140123"/>
                <a:gd name="connsiteY0" fmla="*/ 159014 h 152861"/>
                <a:gd name="connsiteX1" fmla="*/ 0 w 140123"/>
                <a:gd name="connsiteY1" fmla="*/ 79666 h 152861"/>
                <a:gd name="connsiteX2" fmla="*/ 80291 w 140123"/>
                <a:gd name="connsiteY2" fmla="*/ 0 h 152861"/>
                <a:gd name="connsiteX3" fmla="*/ 147511 w 140123"/>
                <a:gd name="connsiteY3" fmla="*/ 37642 h 152861"/>
                <a:gd name="connsiteX4" fmla="*/ 110481 w 140123"/>
                <a:gd name="connsiteY4" fmla="*/ 58813 h 152861"/>
                <a:gd name="connsiteX5" fmla="*/ 80291 w 140123"/>
                <a:gd name="connsiteY5" fmla="*/ 41999 h 152861"/>
                <a:gd name="connsiteX6" fmla="*/ 42954 w 140123"/>
                <a:gd name="connsiteY6" fmla="*/ 79666 h 152861"/>
                <a:gd name="connsiteX7" fmla="*/ 80291 w 140123"/>
                <a:gd name="connsiteY7" fmla="*/ 117003 h 152861"/>
                <a:gd name="connsiteX8" fmla="*/ 113270 w 140123"/>
                <a:gd name="connsiteY8" fmla="*/ 97704 h 152861"/>
                <a:gd name="connsiteX9" fmla="*/ 152174 w 140123"/>
                <a:gd name="connsiteY9" fmla="*/ 115130 h 152861"/>
                <a:gd name="connsiteX10" fmla="*/ 80291 w 140123"/>
                <a:gd name="connsiteY10" fmla="*/ 159014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23" h="152861">
                  <a:moveTo>
                    <a:pt x="80291" y="159014"/>
                  </a:moveTo>
                  <a:cubicBezTo>
                    <a:pt x="34547" y="159014"/>
                    <a:pt x="0" y="125092"/>
                    <a:pt x="0" y="79666"/>
                  </a:cubicBezTo>
                  <a:cubicBezTo>
                    <a:pt x="0" y="34228"/>
                    <a:pt x="34547" y="0"/>
                    <a:pt x="80291" y="0"/>
                  </a:cubicBezTo>
                  <a:cubicBezTo>
                    <a:pt x="110162" y="0"/>
                    <a:pt x="135372" y="14929"/>
                    <a:pt x="147511" y="37642"/>
                  </a:cubicBezTo>
                  <a:lnTo>
                    <a:pt x="110481" y="58813"/>
                  </a:lnTo>
                  <a:cubicBezTo>
                    <a:pt x="104876" y="48546"/>
                    <a:pt x="93679" y="41999"/>
                    <a:pt x="80291" y="41999"/>
                  </a:cubicBezTo>
                  <a:cubicBezTo>
                    <a:pt x="58508" y="41999"/>
                    <a:pt x="42954" y="58189"/>
                    <a:pt x="42954" y="79666"/>
                  </a:cubicBezTo>
                  <a:cubicBezTo>
                    <a:pt x="42954" y="100825"/>
                    <a:pt x="58508" y="117003"/>
                    <a:pt x="80291" y="117003"/>
                  </a:cubicBezTo>
                  <a:cubicBezTo>
                    <a:pt x="95233" y="117003"/>
                    <a:pt x="107360" y="109844"/>
                    <a:pt x="113270" y="97704"/>
                  </a:cubicBezTo>
                  <a:lnTo>
                    <a:pt x="152174" y="115130"/>
                  </a:lnTo>
                  <a:cubicBezTo>
                    <a:pt x="140658" y="141588"/>
                    <a:pt x="112965" y="159014"/>
                    <a:pt x="80291" y="159014"/>
                  </a:cubicBezTo>
                </a:path>
              </a:pathLst>
            </a:custGeom>
            <a:solidFill>
              <a:schemeClr val="tx2"/>
            </a:solidFill>
            <a:ln w="12639" cap="flat">
              <a:noFill/>
              <a:prstDash val="solid"/>
              <a:miter/>
            </a:ln>
          </p:spPr>
          <p:txBody>
            <a:bodyPr rtlCol="0" anchor="ctr"/>
            <a:lstStyle/>
            <a:p>
              <a:endParaRPr lang="de-DE"/>
            </a:p>
          </p:txBody>
        </p:sp>
        <p:sp>
          <p:nvSpPr>
            <p:cNvPr id="27" name="Vrije vorm: vorm 26">
              <a:extLst>
                <a:ext uri="{FF2B5EF4-FFF2-40B4-BE49-F238E27FC236}">
                  <a16:creationId xmlns:a16="http://schemas.microsoft.com/office/drawing/2014/main" id="{F7D2E658-1C30-47A4-BB21-3F239AE37885}"/>
                </a:ext>
              </a:extLst>
            </p:cNvPr>
            <p:cNvSpPr/>
            <p:nvPr/>
          </p:nvSpPr>
          <p:spPr>
            <a:xfrm>
              <a:off x="9752396" y="6362584"/>
              <a:ext cx="140123" cy="152861"/>
            </a:xfrm>
            <a:custGeom>
              <a:avLst/>
              <a:gdLst>
                <a:gd name="connsiteX0" fmla="*/ 145320 w 140123"/>
                <a:gd name="connsiteY0" fmla="*/ 81845 h 152861"/>
                <a:gd name="connsiteX1" fmla="*/ 72495 w 140123"/>
                <a:gd name="connsiteY1" fmla="*/ 155906 h 152861"/>
                <a:gd name="connsiteX2" fmla="*/ 0 w 140123"/>
                <a:gd name="connsiteY2" fmla="*/ 81845 h 152861"/>
                <a:gd name="connsiteX3" fmla="*/ 0 w 140123"/>
                <a:gd name="connsiteY3" fmla="*/ 0 h 152861"/>
                <a:gd name="connsiteX4" fmla="*/ 43566 w 140123"/>
                <a:gd name="connsiteY4" fmla="*/ 0 h 152861"/>
                <a:gd name="connsiteX5" fmla="*/ 43566 w 140123"/>
                <a:gd name="connsiteY5" fmla="*/ 81845 h 152861"/>
                <a:gd name="connsiteX6" fmla="*/ 72495 w 140123"/>
                <a:gd name="connsiteY6" fmla="*/ 113894 h 152861"/>
                <a:gd name="connsiteX7" fmla="*/ 101436 w 140123"/>
                <a:gd name="connsiteY7" fmla="*/ 81845 h 152861"/>
                <a:gd name="connsiteX8" fmla="*/ 101436 w 140123"/>
                <a:gd name="connsiteY8" fmla="*/ 0 h 152861"/>
                <a:gd name="connsiteX9" fmla="*/ 145320 w 140123"/>
                <a:gd name="connsiteY9" fmla="*/ 0 h 152861"/>
                <a:gd name="connsiteX10" fmla="*/ 145320 w 140123"/>
                <a:gd name="connsiteY10" fmla="*/ 81845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23" h="152861">
                  <a:moveTo>
                    <a:pt x="145320" y="81845"/>
                  </a:moveTo>
                  <a:cubicBezTo>
                    <a:pt x="145320" y="125410"/>
                    <a:pt x="115449" y="155906"/>
                    <a:pt x="72495" y="155906"/>
                  </a:cubicBezTo>
                  <a:cubicBezTo>
                    <a:pt x="29872" y="155906"/>
                    <a:pt x="0" y="125410"/>
                    <a:pt x="0" y="81845"/>
                  </a:cubicBezTo>
                  <a:lnTo>
                    <a:pt x="0" y="0"/>
                  </a:lnTo>
                  <a:lnTo>
                    <a:pt x="43566" y="0"/>
                  </a:lnTo>
                  <a:lnTo>
                    <a:pt x="43566" y="81845"/>
                  </a:lnTo>
                  <a:cubicBezTo>
                    <a:pt x="43566" y="101449"/>
                    <a:pt x="54763" y="113894"/>
                    <a:pt x="72495" y="113894"/>
                  </a:cubicBezTo>
                  <a:cubicBezTo>
                    <a:pt x="90239" y="113894"/>
                    <a:pt x="101436" y="101449"/>
                    <a:pt x="101436" y="81845"/>
                  </a:cubicBezTo>
                  <a:lnTo>
                    <a:pt x="101436" y="0"/>
                  </a:lnTo>
                  <a:lnTo>
                    <a:pt x="145320" y="0"/>
                  </a:lnTo>
                  <a:lnTo>
                    <a:pt x="145320" y="81845"/>
                  </a:lnTo>
                  <a:close/>
                </a:path>
              </a:pathLst>
            </a:custGeom>
            <a:solidFill>
              <a:schemeClr val="tx2"/>
            </a:solidFill>
            <a:ln w="12639" cap="flat">
              <a:noFill/>
              <a:prstDash val="solid"/>
              <a:miter/>
            </a:ln>
          </p:spPr>
          <p:txBody>
            <a:bodyPr rtlCol="0" anchor="ctr"/>
            <a:lstStyle/>
            <a:p>
              <a:endParaRPr lang="de-DE"/>
            </a:p>
          </p:txBody>
        </p:sp>
        <p:sp>
          <p:nvSpPr>
            <p:cNvPr id="28" name="Vrije vorm: vorm 27">
              <a:extLst>
                <a:ext uri="{FF2B5EF4-FFF2-40B4-BE49-F238E27FC236}">
                  <a16:creationId xmlns:a16="http://schemas.microsoft.com/office/drawing/2014/main" id="{10C2278C-4618-4920-842B-393ADFD98EF4}"/>
                </a:ext>
              </a:extLst>
            </p:cNvPr>
            <p:cNvSpPr/>
            <p:nvPr/>
          </p:nvSpPr>
          <p:spPr>
            <a:xfrm>
              <a:off x="9920098" y="6362572"/>
              <a:ext cx="89169" cy="140123"/>
            </a:xfrm>
            <a:custGeom>
              <a:avLst/>
              <a:gdLst>
                <a:gd name="connsiteX0" fmla="*/ 93666 w 89169"/>
                <a:gd name="connsiteY0" fmla="*/ 41706 h 140122"/>
                <a:gd name="connsiteX1" fmla="*/ 43566 w 89169"/>
                <a:gd name="connsiteY1" fmla="*/ 41706 h 140122"/>
                <a:gd name="connsiteX2" fmla="*/ 43566 w 89169"/>
                <a:gd name="connsiteY2" fmla="*/ 152798 h 140122"/>
                <a:gd name="connsiteX3" fmla="*/ 0 w 89169"/>
                <a:gd name="connsiteY3" fmla="*/ 152798 h 140122"/>
                <a:gd name="connsiteX4" fmla="*/ 0 w 89169"/>
                <a:gd name="connsiteY4" fmla="*/ 0 h 140122"/>
                <a:gd name="connsiteX5" fmla="*/ 93666 w 89169"/>
                <a:gd name="connsiteY5" fmla="*/ 0 h 14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69" h="140122">
                  <a:moveTo>
                    <a:pt x="93666" y="41706"/>
                  </a:moveTo>
                  <a:lnTo>
                    <a:pt x="43566" y="41706"/>
                  </a:lnTo>
                  <a:lnTo>
                    <a:pt x="43566" y="152798"/>
                  </a:lnTo>
                  <a:lnTo>
                    <a:pt x="0" y="152798"/>
                  </a:lnTo>
                  <a:lnTo>
                    <a:pt x="0" y="0"/>
                  </a:lnTo>
                  <a:lnTo>
                    <a:pt x="93666" y="0"/>
                  </a:lnTo>
                  <a:close/>
                </a:path>
              </a:pathLst>
            </a:custGeom>
            <a:solidFill>
              <a:schemeClr val="tx2"/>
            </a:solidFill>
            <a:ln w="12639" cap="flat">
              <a:noFill/>
              <a:prstDash val="solid"/>
              <a:miter/>
            </a:ln>
          </p:spPr>
          <p:txBody>
            <a:bodyPr rtlCol="0" anchor="ctr"/>
            <a:lstStyle/>
            <a:p>
              <a:endParaRPr lang="de-DE"/>
            </a:p>
          </p:txBody>
        </p:sp>
        <p:sp>
          <p:nvSpPr>
            <p:cNvPr id="29" name="Vrije vorm: vorm 28">
              <a:extLst>
                <a:ext uri="{FF2B5EF4-FFF2-40B4-BE49-F238E27FC236}">
                  <a16:creationId xmlns:a16="http://schemas.microsoft.com/office/drawing/2014/main" id="{30237E1D-2514-40AB-8818-7272270D4F1C}"/>
                </a:ext>
              </a:extLst>
            </p:cNvPr>
            <p:cNvSpPr/>
            <p:nvPr/>
          </p:nvSpPr>
          <p:spPr>
            <a:xfrm>
              <a:off x="10027496" y="6288523"/>
              <a:ext cx="50954" cy="216554"/>
            </a:xfrm>
            <a:custGeom>
              <a:avLst/>
              <a:gdLst>
                <a:gd name="connsiteX0" fmla="*/ 48865 w 50953"/>
                <a:gd name="connsiteY0" fmla="*/ 226859 h 216553"/>
                <a:gd name="connsiteX1" fmla="*/ 4981 w 50953"/>
                <a:gd name="connsiteY1" fmla="*/ 226859 h 216553"/>
                <a:gd name="connsiteX2" fmla="*/ 4981 w 50953"/>
                <a:gd name="connsiteY2" fmla="*/ 74061 h 216553"/>
                <a:gd name="connsiteX3" fmla="*/ 48865 w 50953"/>
                <a:gd name="connsiteY3" fmla="*/ 74061 h 216553"/>
                <a:gd name="connsiteX4" fmla="*/ 48865 w 50953"/>
                <a:gd name="connsiteY4" fmla="*/ 226859 h 216553"/>
                <a:gd name="connsiteX5" fmla="*/ 53527 w 50953"/>
                <a:gd name="connsiteY5" fmla="*/ 26445 h 216553"/>
                <a:gd name="connsiteX6" fmla="*/ 26763 w 50953"/>
                <a:gd name="connsiteY6" fmla="*/ 53208 h 216553"/>
                <a:gd name="connsiteX7" fmla="*/ 0 w 50953"/>
                <a:gd name="connsiteY7" fmla="*/ 26445 h 216553"/>
                <a:gd name="connsiteX8" fmla="*/ 26763 w 50953"/>
                <a:gd name="connsiteY8" fmla="*/ 0 h 216553"/>
                <a:gd name="connsiteX9" fmla="*/ 53527 w 50953"/>
                <a:gd name="connsiteY9" fmla="*/ 26445 h 2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3" h="216553">
                  <a:moveTo>
                    <a:pt x="48865" y="226859"/>
                  </a:moveTo>
                  <a:lnTo>
                    <a:pt x="4981" y="226859"/>
                  </a:lnTo>
                  <a:lnTo>
                    <a:pt x="4981" y="74061"/>
                  </a:lnTo>
                  <a:lnTo>
                    <a:pt x="48865" y="74061"/>
                  </a:lnTo>
                  <a:lnTo>
                    <a:pt x="48865" y="226859"/>
                  </a:lnTo>
                  <a:close/>
                  <a:moveTo>
                    <a:pt x="53527" y="26445"/>
                  </a:moveTo>
                  <a:cubicBezTo>
                    <a:pt x="53527" y="41069"/>
                    <a:pt x="41387" y="53208"/>
                    <a:pt x="26763" y="53208"/>
                  </a:cubicBezTo>
                  <a:cubicBezTo>
                    <a:pt x="12140" y="53208"/>
                    <a:pt x="0" y="41069"/>
                    <a:pt x="0" y="26445"/>
                  </a:cubicBezTo>
                  <a:cubicBezTo>
                    <a:pt x="0" y="12127"/>
                    <a:pt x="12140" y="0"/>
                    <a:pt x="26763" y="0"/>
                  </a:cubicBezTo>
                  <a:cubicBezTo>
                    <a:pt x="41387" y="0"/>
                    <a:pt x="53527" y="12127"/>
                    <a:pt x="53527" y="26445"/>
                  </a:cubicBezTo>
                </a:path>
              </a:pathLst>
            </a:custGeom>
            <a:solidFill>
              <a:schemeClr val="tx2"/>
            </a:solidFill>
            <a:ln w="12639" cap="flat">
              <a:noFill/>
              <a:prstDash val="solid"/>
              <a:miter/>
            </a:ln>
          </p:spPr>
          <p:txBody>
            <a:bodyPr rtlCol="0" anchor="ctr"/>
            <a:lstStyle/>
            <a:p>
              <a:endParaRPr lang="de-DE"/>
            </a:p>
          </p:txBody>
        </p:sp>
        <p:sp>
          <p:nvSpPr>
            <p:cNvPr id="30" name="Vrije vorm: vorm 29">
              <a:extLst>
                <a:ext uri="{FF2B5EF4-FFF2-40B4-BE49-F238E27FC236}">
                  <a16:creationId xmlns:a16="http://schemas.microsoft.com/office/drawing/2014/main" id="{4D2A36B6-64A9-4147-A178-945AB64A9B2B}"/>
                </a:ext>
              </a:extLst>
            </p:cNvPr>
            <p:cNvSpPr/>
            <p:nvPr/>
          </p:nvSpPr>
          <p:spPr>
            <a:xfrm>
              <a:off x="10096933" y="6359476"/>
              <a:ext cx="152862" cy="152861"/>
            </a:xfrm>
            <a:custGeom>
              <a:avLst/>
              <a:gdLst>
                <a:gd name="connsiteX0" fmla="*/ 42941 w 152861"/>
                <a:gd name="connsiteY0" fmla="*/ 79666 h 152861"/>
                <a:gd name="connsiteX1" fmla="*/ 79361 w 152861"/>
                <a:gd name="connsiteY1" fmla="*/ 117003 h 152861"/>
                <a:gd name="connsiteX2" fmla="*/ 115767 w 152861"/>
                <a:gd name="connsiteY2" fmla="*/ 79666 h 152861"/>
                <a:gd name="connsiteX3" fmla="*/ 79361 w 152861"/>
                <a:gd name="connsiteY3" fmla="*/ 42011 h 152861"/>
                <a:gd name="connsiteX4" fmla="*/ 42941 w 152861"/>
                <a:gd name="connsiteY4" fmla="*/ 79666 h 152861"/>
                <a:gd name="connsiteX5" fmla="*/ 158708 w 152861"/>
                <a:gd name="connsiteY5" fmla="*/ 79666 h 152861"/>
                <a:gd name="connsiteX6" fmla="*/ 79361 w 152861"/>
                <a:gd name="connsiteY6" fmla="*/ 159014 h 152861"/>
                <a:gd name="connsiteX7" fmla="*/ 0 w 152861"/>
                <a:gd name="connsiteY7" fmla="*/ 79666 h 152861"/>
                <a:gd name="connsiteX8" fmla="*/ 79361 w 152861"/>
                <a:gd name="connsiteY8" fmla="*/ 0 h 152861"/>
                <a:gd name="connsiteX9" fmla="*/ 158708 w 152861"/>
                <a:gd name="connsiteY9" fmla="*/ 79666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861" h="152861">
                  <a:moveTo>
                    <a:pt x="42941" y="79666"/>
                  </a:moveTo>
                  <a:cubicBezTo>
                    <a:pt x="42941" y="100825"/>
                    <a:pt x="58508" y="117003"/>
                    <a:pt x="79361" y="117003"/>
                  </a:cubicBezTo>
                  <a:cubicBezTo>
                    <a:pt x="99895" y="117003"/>
                    <a:pt x="115767" y="100825"/>
                    <a:pt x="115767" y="79666"/>
                  </a:cubicBezTo>
                  <a:cubicBezTo>
                    <a:pt x="115767" y="57883"/>
                    <a:pt x="99895" y="42011"/>
                    <a:pt x="79361" y="42011"/>
                  </a:cubicBezTo>
                  <a:cubicBezTo>
                    <a:pt x="58508" y="42011"/>
                    <a:pt x="42941" y="57883"/>
                    <a:pt x="42941" y="79666"/>
                  </a:cubicBezTo>
                  <a:moveTo>
                    <a:pt x="158708" y="79666"/>
                  </a:moveTo>
                  <a:cubicBezTo>
                    <a:pt x="158708" y="125104"/>
                    <a:pt x="124162" y="159014"/>
                    <a:pt x="79361" y="159014"/>
                  </a:cubicBezTo>
                  <a:cubicBezTo>
                    <a:pt x="34228" y="159014"/>
                    <a:pt x="0" y="125104"/>
                    <a:pt x="0" y="79666"/>
                  </a:cubicBezTo>
                  <a:cubicBezTo>
                    <a:pt x="0" y="34228"/>
                    <a:pt x="34228" y="0"/>
                    <a:pt x="79361" y="0"/>
                  </a:cubicBezTo>
                  <a:cubicBezTo>
                    <a:pt x="124162" y="0"/>
                    <a:pt x="158708" y="34228"/>
                    <a:pt x="158708" y="79666"/>
                  </a:cubicBezTo>
                </a:path>
              </a:pathLst>
            </a:custGeom>
            <a:solidFill>
              <a:schemeClr val="tx2"/>
            </a:solidFill>
            <a:ln w="12639" cap="flat">
              <a:noFill/>
              <a:prstDash val="solid"/>
              <a:miter/>
            </a:ln>
          </p:spPr>
          <p:txBody>
            <a:bodyPr rtlCol="0" anchor="ctr"/>
            <a:lstStyle/>
            <a:p>
              <a:endParaRPr lang="de-DE"/>
            </a:p>
          </p:txBody>
        </p:sp>
      </p:grpSp>
      <p:sp>
        <p:nvSpPr>
          <p:cNvPr id="2" name="Tijdelijke aanduiding voor datum 1">
            <a:extLst>
              <a:ext uri="{FF2B5EF4-FFF2-40B4-BE49-F238E27FC236}">
                <a16:creationId xmlns:a16="http://schemas.microsoft.com/office/drawing/2014/main" id="{B5A6DEA7-F354-4BBE-B432-329F01C31517}"/>
              </a:ext>
            </a:extLst>
          </p:cNvPr>
          <p:cNvSpPr>
            <a:spLocks noGrp="1"/>
          </p:cNvSpPr>
          <p:nvPr>
            <p:ph type="dt" sz="half" idx="15"/>
          </p:nvPr>
        </p:nvSpPr>
        <p:spPr/>
        <p:txBody>
          <a:bodyPr/>
          <a:lstStyle/>
          <a:p>
            <a:r>
              <a:rPr lang="nl-NL"/>
              <a:t>1 november 2019</a:t>
            </a:r>
          </a:p>
        </p:txBody>
      </p:sp>
      <p:sp>
        <p:nvSpPr>
          <p:cNvPr id="7" name="Tijdelijke aanduiding voor voettekst 6">
            <a:extLst>
              <a:ext uri="{FF2B5EF4-FFF2-40B4-BE49-F238E27FC236}">
                <a16:creationId xmlns:a16="http://schemas.microsoft.com/office/drawing/2014/main" id="{21CF3DFD-2996-48EB-95E4-0298228F21C4}"/>
              </a:ext>
            </a:extLst>
          </p:cNvPr>
          <p:cNvSpPr>
            <a:spLocks noGrp="1"/>
          </p:cNvSpPr>
          <p:nvPr>
            <p:ph type="ftr" sz="quarter" idx="16"/>
          </p:nvPr>
        </p:nvSpPr>
        <p:spPr/>
        <p:txBody>
          <a:bodyPr/>
          <a:lstStyle/>
          <a:p>
            <a:endParaRPr lang="nl-NL"/>
          </a:p>
        </p:txBody>
      </p:sp>
      <p:sp>
        <p:nvSpPr>
          <p:cNvPr id="8" name="Tijdelijke aanduiding voor dianummer 7">
            <a:extLst>
              <a:ext uri="{FF2B5EF4-FFF2-40B4-BE49-F238E27FC236}">
                <a16:creationId xmlns:a16="http://schemas.microsoft.com/office/drawing/2014/main" id="{3A4D85D4-702B-45C5-9EB0-0D0C87FB14E2}"/>
              </a:ext>
            </a:extLst>
          </p:cNvPr>
          <p:cNvSpPr>
            <a:spLocks noGrp="1"/>
          </p:cNvSpPr>
          <p:nvPr>
            <p:ph type="sldNum" sz="quarter" idx="17"/>
          </p:nvPr>
        </p:nvSpPr>
        <p:spPr/>
        <p:txBody>
          <a:bodyPr/>
          <a:lstStyle/>
          <a:p>
            <a:fld id="{F42B3F14-D836-496B-80A2-23BE75BD68CB}" type="slidenum">
              <a:rPr lang="nl-NL" smtClean="0"/>
              <a:pPr/>
              <a:t>‹nr.›</a:t>
            </a:fld>
            <a:endParaRPr lang="nl-NL"/>
          </a:p>
        </p:txBody>
      </p:sp>
    </p:spTree>
    <p:extLst>
      <p:ext uri="{BB962C8B-B14F-4D97-AF65-F5344CB8AC3E}">
        <p14:creationId xmlns:p14="http://schemas.microsoft.com/office/powerpoint/2010/main" val="198330916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Afsluiting">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59332A-8BBF-4C61-B4B5-8825C5AEBAEF}"/>
              </a:ext>
            </a:extLst>
          </p:cNvPr>
          <p:cNvSpPr>
            <a:spLocks noGrp="1"/>
          </p:cNvSpPr>
          <p:nvPr>
            <p:ph type="ctrTitle" hasCustomPrompt="1"/>
          </p:nvPr>
        </p:nvSpPr>
        <p:spPr>
          <a:xfrm>
            <a:off x="324000" y="360000"/>
            <a:ext cx="11520000" cy="360000"/>
          </a:xfrm>
        </p:spPr>
        <p:txBody>
          <a:bodyPr anchor="t" anchorCtr="0">
            <a:noAutofit/>
          </a:bodyPr>
          <a:lstStyle>
            <a:lvl1pPr algn="l">
              <a:lnSpc>
                <a:spcPct val="80000"/>
              </a:lnSpc>
              <a:defRPr sz="3000" b="0" spc="0" baseline="0">
                <a:solidFill>
                  <a:schemeClr val="tx2"/>
                </a:solidFill>
              </a:defRPr>
            </a:lvl1pPr>
          </a:lstStyle>
          <a:p>
            <a:r>
              <a:rPr lang="nl-NL"/>
              <a:t>Naam auteur</a:t>
            </a:r>
          </a:p>
        </p:txBody>
      </p:sp>
      <p:sp>
        <p:nvSpPr>
          <p:cNvPr id="3" name="Ondertitel 2">
            <a:extLst>
              <a:ext uri="{FF2B5EF4-FFF2-40B4-BE49-F238E27FC236}">
                <a16:creationId xmlns:a16="http://schemas.microsoft.com/office/drawing/2014/main" id="{5B0A17F5-F68D-450E-924D-50BE1E84C574}"/>
              </a:ext>
            </a:extLst>
          </p:cNvPr>
          <p:cNvSpPr>
            <a:spLocks noGrp="1"/>
          </p:cNvSpPr>
          <p:nvPr>
            <p:ph type="subTitle" idx="1" hasCustomPrompt="1"/>
          </p:nvPr>
        </p:nvSpPr>
        <p:spPr>
          <a:xfrm>
            <a:off x="324000" y="719999"/>
            <a:ext cx="11520338" cy="2709001"/>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a:t>Contactgegevens</a:t>
            </a:r>
          </a:p>
          <a:p>
            <a:endParaRPr lang="nl-NL"/>
          </a:p>
        </p:txBody>
      </p:sp>
      <p:sp>
        <p:nvSpPr>
          <p:cNvPr id="7" name="Tijdelijke aanduiding voor datum 6">
            <a:extLst>
              <a:ext uri="{FF2B5EF4-FFF2-40B4-BE49-F238E27FC236}">
                <a16:creationId xmlns:a16="http://schemas.microsoft.com/office/drawing/2014/main" id="{AAA3FE77-D963-4061-ABFC-458D33B78382}"/>
              </a:ext>
            </a:extLst>
          </p:cNvPr>
          <p:cNvSpPr>
            <a:spLocks noGrp="1"/>
          </p:cNvSpPr>
          <p:nvPr>
            <p:ph type="dt" sz="half" idx="10"/>
          </p:nvPr>
        </p:nvSpPr>
        <p:spPr/>
        <p:txBody>
          <a:bodyPr/>
          <a:lstStyle/>
          <a:p>
            <a:r>
              <a:rPr lang="nl-NL"/>
              <a:t>1 november 2019</a:t>
            </a:r>
          </a:p>
        </p:txBody>
      </p:sp>
      <p:sp>
        <p:nvSpPr>
          <p:cNvPr id="8" name="Tijdelijke aanduiding voor voettekst 7">
            <a:extLst>
              <a:ext uri="{FF2B5EF4-FFF2-40B4-BE49-F238E27FC236}">
                <a16:creationId xmlns:a16="http://schemas.microsoft.com/office/drawing/2014/main" id="{13F0238C-86C9-487B-98C7-03CA64C586C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4C88BAC-8FEF-42D3-A024-166434050EB7}"/>
              </a:ext>
            </a:extLst>
          </p:cNvPr>
          <p:cNvSpPr>
            <a:spLocks noGrp="1"/>
          </p:cNvSpPr>
          <p:nvPr>
            <p:ph type="sldNum" sz="quarter" idx="12"/>
          </p:nvPr>
        </p:nvSpPr>
        <p:spPr>
          <a:xfrm>
            <a:off x="324000" y="7020000"/>
            <a:ext cx="600075" cy="317209"/>
          </a:xfrm>
        </p:spPr>
        <p:txBody>
          <a:bodyPr/>
          <a:lstStyle>
            <a:lvl1pPr>
              <a:defRPr>
                <a:solidFill>
                  <a:srgbClr val="E6E6E6"/>
                </a:solidFill>
              </a:defRPr>
            </a:lvl1pPr>
          </a:lstStyle>
          <a:p>
            <a:fld id="{F42B3F14-D836-496B-80A2-23BE75BD68CB}" type="slidenum">
              <a:rPr lang="nl-NL" smtClean="0"/>
              <a:pPr/>
              <a:t>‹nr.›</a:t>
            </a:fld>
            <a:endParaRPr lang="nl-NL"/>
          </a:p>
        </p:txBody>
      </p:sp>
      <p:grpSp>
        <p:nvGrpSpPr>
          <p:cNvPr id="11" name="Graphic 9">
            <a:extLst>
              <a:ext uri="{FF2B5EF4-FFF2-40B4-BE49-F238E27FC236}">
                <a16:creationId xmlns:a16="http://schemas.microsoft.com/office/drawing/2014/main" id="{D57857E5-4DA8-4040-90CC-9BFD3C2DAC0B}"/>
              </a:ext>
            </a:extLst>
          </p:cNvPr>
          <p:cNvGrpSpPr/>
          <p:nvPr/>
        </p:nvGrpSpPr>
        <p:grpSpPr>
          <a:xfrm>
            <a:off x="152173" y="3656462"/>
            <a:ext cx="11754000" cy="4078956"/>
            <a:chOff x="1690686" y="1900236"/>
            <a:chExt cx="11754000" cy="4078956"/>
          </a:xfrm>
        </p:grpSpPr>
        <p:sp>
          <p:nvSpPr>
            <p:cNvPr id="12" name="Vrije vorm: vorm 11">
              <a:extLst>
                <a:ext uri="{FF2B5EF4-FFF2-40B4-BE49-F238E27FC236}">
                  <a16:creationId xmlns:a16="http://schemas.microsoft.com/office/drawing/2014/main" id="{8FF2C641-25F0-44CA-918E-4A1DFBB2B0C0}"/>
                </a:ext>
              </a:extLst>
            </p:cNvPr>
            <p:cNvSpPr/>
            <p:nvPr/>
          </p:nvSpPr>
          <p:spPr>
            <a:xfrm>
              <a:off x="1908612" y="2369989"/>
              <a:ext cx="1664621" cy="2401628"/>
            </a:xfrm>
            <a:custGeom>
              <a:avLst/>
              <a:gdLst>
                <a:gd name="connsiteX0" fmla="*/ 0 w 1664620"/>
                <a:gd name="connsiteY0" fmla="*/ 2366532 h 2401628"/>
                <a:gd name="connsiteX1" fmla="*/ 0 w 1664620"/>
                <a:gd name="connsiteY1" fmla="*/ 0 h 2401628"/>
                <a:gd name="connsiteX2" fmla="*/ 453603 w 1664620"/>
                <a:gd name="connsiteY2" fmla="*/ 0 h 2401628"/>
                <a:gd name="connsiteX3" fmla="*/ 453603 w 1664620"/>
                <a:gd name="connsiteY3" fmla="*/ 852337 h 2401628"/>
                <a:gd name="connsiteX4" fmla="*/ 950816 w 1664620"/>
                <a:gd name="connsiteY4" fmla="*/ 613419 h 2401628"/>
                <a:gd name="connsiteX5" fmla="*/ 1468996 w 1664620"/>
                <a:gd name="connsiteY5" fmla="*/ 840240 h 2401628"/>
                <a:gd name="connsiteX6" fmla="*/ 1674011 w 1664620"/>
                <a:gd name="connsiteY6" fmla="*/ 1491602 h 2401628"/>
                <a:gd name="connsiteX7" fmla="*/ 1464968 w 1664620"/>
                <a:gd name="connsiteY7" fmla="*/ 2167984 h 2401628"/>
                <a:gd name="connsiteX8" fmla="*/ 957271 w 1664620"/>
                <a:gd name="connsiteY8" fmla="*/ 2405288 h 2401628"/>
                <a:gd name="connsiteX9" fmla="*/ 667513 w 1664620"/>
                <a:gd name="connsiteY9" fmla="*/ 2331841 h 2401628"/>
                <a:gd name="connsiteX10" fmla="*/ 421327 w 1664620"/>
                <a:gd name="connsiteY10" fmla="*/ 2114717 h 2401628"/>
                <a:gd name="connsiteX11" fmla="*/ 421327 w 1664620"/>
                <a:gd name="connsiteY11" fmla="*/ 2366544 h 2401628"/>
                <a:gd name="connsiteX12" fmla="*/ 0 w 1664620"/>
                <a:gd name="connsiteY12" fmla="*/ 2366544 h 2401628"/>
                <a:gd name="connsiteX13" fmla="*/ 450388 w 1664620"/>
                <a:gd name="connsiteY13" fmla="*/ 1472224 h 2401628"/>
                <a:gd name="connsiteX14" fmla="*/ 534331 w 1664620"/>
                <a:gd name="connsiteY14" fmla="*/ 1866103 h 2401628"/>
                <a:gd name="connsiteX15" fmla="*/ 847508 w 1664620"/>
                <a:gd name="connsiteY15" fmla="*/ 2046912 h 2401628"/>
                <a:gd name="connsiteX16" fmla="*/ 1103377 w 1664620"/>
                <a:gd name="connsiteY16" fmla="*/ 1918571 h 2401628"/>
                <a:gd name="connsiteX17" fmla="*/ 1209112 w 1664620"/>
                <a:gd name="connsiteY17" fmla="*/ 1514195 h 2401628"/>
                <a:gd name="connsiteX18" fmla="*/ 1102576 w 1664620"/>
                <a:gd name="connsiteY18" fmla="*/ 1090441 h 2401628"/>
                <a:gd name="connsiteX19" fmla="*/ 829756 w 1664620"/>
                <a:gd name="connsiteY19" fmla="*/ 960486 h 2401628"/>
                <a:gd name="connsiteX20" fmla="*/ 558563 w 1664620"/>
                <a:gd name="connsiteY20" fmla="*/ 1087213 h 2401628"/>
                <a:gd name="connsiteX21" fmla="*/ 450388 w 1664620"/>
                <a:gd name="connsiteY21" fmla="*/ 1472224 h 240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64620" h="2401628">
                  <a:moveTo>
                    <a:pt x="0" y="2366532"/>
                  </a:moveTo>
                  <a:lnTo>
                    <a:pt x="0" y="0"/>
                  </a:lnTo>
                  <a:lnTo>
                    <a:pt x="453603" y="0"/>
                  </a:lnTo>
                  <a:lnTo>
                    <a:pt x="453603" y="852337"/>
                  </a:lnTo>
                  <a:cubicBezTo>
                    <a:pt x="593494" y="693080"/>
                    <a:pt x="759245" y="613419"/>
                    <a:pt x="950816" y="613419"/>
                  </a:cubicBezTo>
                  <a:cubicBezTo>
                    <a:pt x="1159593" y="613419"/>
                    <a:pt x="1332319" y="689039"/>
                    <a:pt x="1468996" y="840240"/>
                  </a:cubicBezTo>
                  <a:cubicBezTo>
                    <a:pt x="1605660" y="991440"/>
                    <a:pt x="1674011" y="1208566"/>
                    <a:pt x="1674011" y="1491602"/>
                  </a:cubicBezTo>
                  <a:cubicBezTo>
                    <a:pt x="1674011" y="1784334"/>
                    <a:pt x="1604326" y="2009782"/>
                    <a:pt x="1464968" y="2167984"/>
                  </a:cubicBezTo>
                  <a:cubicBezTo>
                    <a:pt x="1325584" y="2326187"/>
                    <a:pt x="1156365" y="2405288"/>
                    <a:pt x="957271" y="2405288"/>
                  </a:cubicBezTo>
                  <a:cubicBezTo>
                    <a:pt x="859325" y="2405288"/>
                    <a:pt x="762752" y="2380789"/>
                    <a:pt x="667513" y="2331841"/>
                  </a:cubicBezTo>
                  <a:cubicBezTo>
                    <a:pt x="572261" y="2282881"/>
                    <a:pt x="490186" y="2210515"/>
                    <a:pt x="421327" y="2114717"/>
                  </a:cubicBezTo>
                  <a:lnTo>
                    <a:pt x="421327" y="2366544"/>
                  </a:lnTo>
                  <a:lnTo>
                    <a:pt x="0" y="2366544"/>
                  </a:lnTo>
                  <a:close/>
                  <a:moveTo>
                    <a:pt x="450388" y="1472224"/>
                  </a:moveTo>
                  <a:cubicBezTo>
                    <a:pt x="450388" y="1649792"/>
                    <a:pt x="478356" y="1781106"/>
                    <a:pt x="534331" y="1866103"/>
                  </a:cubicBezTo>
                  <a:cubicBezTo>
                    <a:pt x="612873" y="1986642"/>
                    <a:pt x="717274" y="2046912"/>
                    <a:pt x="847508" y="2046912"/>
                  </a:cubicBezTo>
                  <a:cubicBezTo>
                    <a:pt x="947588" y="2046912"/>
                    <a:pt x="1032865" y="2004127"/>
                    <a:pt x="1103377" y="1918571"/>
                  </a:cubicBezTo>
                  <a:cubicBezTo>
                    <a:pt x="1173850" y="1833014"/>
                    <a:pt x="1209112" y="1698218"/>
                    <a:pt x="1209112" y="1514195"/>
                  </a:cubicBezTo>
                  <a:cubicBezTo>
                    <a:pt x="1209112" y="1318341"/>
                    <a:pt x="1173596" y="1177090"/>
                    <a:pt x="1102576" y="1090441"/>
                  </a:cubicBezTo>
                  <a:cubicBezTo>
                    <a:pt x="1031544" y="1003830"/>
                    <a:pt x="940587" y="960486"/>
                    <a:pt x="829756" y="960486"/>
                  </a:cubicBezTo>
                  <a:cubicBezTo>
                    <a:pt x="721048" y="960486"/>
                    <a:pt x="630650" y="1002737"/>
                    <a:pt x="558563" y="1087213"/>
                  </a:cubicBezTo>
                  <a:cubicBezTo>
                    <a:pt x="486425" y="1171715"/>
                    <a:pt x="450388" y="1300043"/>
                    <a:pt x="450388" y="1472224"/>
                  </a:cubicBezTo>
                  <a:close/>
                </a:path>
              </a:pathLst>
            </a:custGeom>
            <a:solidFill>
              <a:schemeClr val="tx2"/>
            </a:solidFill>
            <a:ln w="12707"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994D5447-2D15-4406-8FBB-9B097D19D7C7}"/>
                </a:ext>
              </a:extLst>
            </p:cNvPr>
            <p:cNvSpPr/>
            <p:nvPr/>
          </p:nvSpPr>
          <p:spPr>
            <a:xfrm>
              <a:off x="3653083" y="2983434"/>
              <a:ext cx="1601085" cy="1791691"/>
            </a:xfrm>
            <a:custGeom>
              <a:avLst/>
              <a:gdLst>
                <a:gd name="connsiteX0" fmla="*/ 1125144 w 1601085"/>
                <a:gd name="connsiteY0" fmla="*/ 1207473 h 1791690"/>
                <a:gd name="connsiteX1" fmla="*/ 1577145 w 1601085"/>
                <a:gd name="connsiteY1" fmla="*/ 1283346 h 1791690"/>
                <a:gd name="connsiteX2" fmla="*/ 1301911 w 1601085"/>
                <a:gd name="connsiteY2" fmla="*/ 1661889 h 1791690"/>
                <a:gd name="connsiteX3" fmla="*/ 831345 w 1601085"/>
                <a:gd name="connsiteY3" fmla="*/ 1791843 h 1791690"/>
                <a:gd name="connsiteX4" fmla="*/ 169499 w 1601085"/>
                <a:gd name="connsiteY4" fmla="*/ 1499658 h 1791690"/>
                <a:gd name="connsiteX5" fmla="*/ 0 w 1601085"/>
                <a:gd name="connsiteY5" fmla="*/ 908832 h 1791690"/>
                <a:gd name="connsiteX6" fmla="*/ 222767 w 1601085"/>
                <a:gd name="connsiteY6" fmla="*/ 241332 h 1791690"/>
                <a:gd name="connsiteX7" fmla="*/ 786146 w 1601085"/>
                <a:gd name="connsiteY7" fmla="*/ 0 h 1791690"/>
                <a:gd name="connsiteX8" fmla="*/ 1389882 w 1601085"/>
                <a:gd name="connsiteY8" fmla="*/ 252641 h 1791690"/>
                <a:gd name="connsiteX9" fmla="*/ 1601352 w 1601085"/>
                <a:gd name="connsiteY9" fmla="*/ 1026690 h 1791690"/>
                <a:gd name="connsiteX10" fmla="*/ 464899 w 1601085"/>
                <a:gd name="connsiteY10" fmla="*/ 1026690 h 1791690"/>
                <a:gd name="connsiteX11" fmla="*/ 574663 w 1601085"/>
                <a:gd name="connsiteY11" fmla="*/ 1340668 h 1791690"/>
                <a:gd name="connsiteX12" fmla="*/ 836186 w 1601085"/>
                <a:gd name="connsiteY12" fmla="*/ 1452858 h 1791690"/>
                <a:gd name="connsiteX13" fmla="*/ 1015368 w 1601085"/>
                <a:gd name="connsiteY13" fmla="*/ 1394749 h 1791690"/>
                <a:gd name="connsiteX14" fmla="*/ 1125144 w 1601085"/>
                <a:gd name="connsiteY14" fmla="*/ 1207473 h 1791690"/>
                <a:gd name="connsiteX15" fmla="*/ 1150977 w 1601085"/>
                <a:gd name="connsiteY15" fmla="*/ 749003 h 1791690"/>
                <a:gd name="connsiteX16" fmla="*/ 1049283 w 1601085"/>
                <a:gd name="connsiteY16" fmla="*/ 449562 h 1791690"/>
                <a:gd name="connsiteX17" fmla="*/ 813593 w 1601085"/>
                <a:gd name="connsiteY17" fmla="*/ 347054 h 1791690"/>
                <a:gd name="connsiteX18" fmla="*/ 568220 w 1601085"/>
                <a:gd name="connsiteY18" fmla="*/ 455217 h 1791690"/>
                <a:gd name="connsiteX19" fmla="*/ 472968 w 1601085"/>
                <a:gd name="connsiteY19" fmla="*/ 749016 h 1791690"/>
                <a:gd name="connsiteX20" fmla="*/ 1150977 w 1601085"/>
                <a:gd name="connsiteY20" fmla="*/ 749016 h 179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1085" h="1791690">
                  <a:moveTo>
                    <a:pt x="1125144" y="1207473"/>
                  </a:moveTo>
                  <a:lnTo>
                    <a:pt x="1577145" y="1283346"/>
                  </a:lnTo>
                  <a:cubicBezTo>
                    <a:pt x="1519024" y="1449084"/>
                    <a:pt x="1427266" y="1575278"/>
                    <a:pt x="1301911" y="1661889"/>
                  </a:cubicBezTo>
                  <a:cubicBezTo>
                    <a:pt x="1176531" y="1748525"/>
                    <a:pt x="1019663" y="1791843"/>
                    <a:pt x="831345" y="1791843"/>
                  </a:cubicBezTo>
                  <a:cubicBezTo>
                    <a:pt x="533238" y="1791843"/>
                    <a:pt x="312606" y="1694457"/>
                    <a:pt x="169499" y="1499658"/>
                  </a:cubicBezTo>
                  <a:cubicBezTo>
                    <a:pt x="56495" y="1343641"/>
                    <a:pt x="0" y="1146695"/>
                    <a:pt x="0" y="908832"/>
                  </a:cubicBezTo>
                  <a:cubicBezTo>
                    <a:pt x="0" y="624728"/>
                    <a:pt x="74260" y="402228"/>
                    <a:pt x="222767" y="241332"/>
                  </a:cubicBezTo>
                  <a:cubicBezTo>
                    <a:pt x="371287" y="80461"/>
                    <a:pt x="559071" y="0"/>
                    <a:pt x="786146" y="0"/>
                  </a:cubicBezTo>
                  <a:cubicBezTo>
                    <a:pt x="1041201" y="0"/>
                    <a:pt x="1242430" y="84222"/>
                    <a:pt x="1389882" y="252641"/>
                  </a:cubicBezTo>
                  <a:cubicBezTo>
                    <a:pt x="1537321" y="421086"/>
                    <a:pt x="1607808" y="679089"/>
                    <a:pt x="1601352" y="1026690"/>
                  </a:cubicBezTo>
                  <a:lnTo>
                    <a:pt x="464899" y="1026690"/>
                  </a:lnTo>
                  <a:cubicBezTo>
                    <a:pt x="468127" y="1161232"/>
                    <a:pt x="504698" y="1265874"/>
                    <a:pt x="574663" y="1340668"/>
                  </a:cubicBezTo>
                  <a:cubicBezTo>
                    <a:pt x="644602" y="1415474"/>
                    <a:pt x="731785" y="1452858"/>
                    <a:pt x="836186" y="1452858"/>
                  </a:cubicBezTo>
                  <a:cubicBezTo>
                    <a:pt x="907205" y="1452858"/>
                    <a:pt x="966941" y="1433492"/>
                    <a:pt x="1015368" y="1394749"/>
                  </a:cubicBezTo>
                  <a:cubicBezTo>
                    <a:pt x="1063794" y="1356005"/>
                    <a:pt x="1100378" y="1293576"/>
                    <a:pt x="1125144" y="1207473"/>
                  </a:cubicBezTo>
                  <a:close/>
                  <a:moveTo>
                    <a:pt x="1150977" y="749003"/>
                  </a:moveTo>
                  <a:cubicBezTo>
                    <a:pt x="1147749" y="617714"/>
                    <a:pt x="1113847" y="517900"/>
                    <a:pt x="1049283" y="449562"/>
                  </a:cubicBezTo>
                  <a:cubicBezTo>
                    <a:pt x="984706" y="381224"/>
                    <a:pt x="906138" y="347054"/>
                    <a:pt x="813593" y="347054"/>
                  </a:cubicBezTo>
                  <a:cubicBezTo>
                    <a:pt x="714567" y="347054"/>
                    <a:pt x="632797" y="383130"/>
                    <a:pt x="568220" y="455217"/>
                  </a:cubicBezTo>
                  <a:cubicBezTo>
                    <a:pt x="503643" y="527329"/>
                    <a:pt x="471888" y="625275"/>
                    <a:pt x="472968" y="749016"/>
                  </a:cubicBezTo>
                  <a:lnTo>
                    <a:pt x="1150977" y="749016"/>
                  </a:lnTo>
                  <a:close/>
                </a:path>
              </a:pathLst>
            </a:custGeom>
            <a:solidFill>
              <a:schemeClr val="tx2"/>
            </a:solidFill>
            <a:ln w="12707"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8C61FF0A-75D4-497C-B93E-022491D39C95}"/>
                </a:ext>
              </a:extLst>
            </p:cNvPr>
            <p:cNvSpPr/>
            <p:nvPr/>
          </p:nvSpPr>
          <p:spPr>
            <a:xfrm>
              <a:off x="5357108" y="2369989"/>
              <a:ext cx="1664621" cy="2401628"/>
            </a:xfrm>
            <a:custGeom>
              <a:avLst/>
              <a:gdLst>
                <a:gd name="connsiteX0" fmla="*/ 1673998 w 1664620"/>
                <a:gd name="connsiteY0" fmla="*/ 2366532 h 2401628"/>
                <a:gd name="connsiteX1" fmla="*/ 1252684 w 1664620"/>
                <a:gd name="connsiteY1" fmla="*/ 2366532 h 2401628"/>
                <a:gd name="connsiteX2" fmla="*/ 1252684 w 1664620"/>
                <a:gd name="connsiteY2" fmla="*/ 2114704 h 2401628"/>
                <a:gd name="connsiteX3" fmla="*/ 1004897 w 1664620"/>
                <a:gd name="connsiteY3" fmla="*/ 2333443 h 2401628"/>
                <a:gd name="connsiteX4" fmla="*/ 716740 w 1664620"/>
                <a:gd name="connsiteY4" fmla="*/ 2405275 h 2401628"/>
                <a:gd name="connsiteX5" fmla="*/ 210657 w 1664620"/>
                <a:gd name="connsiteY5" fmla="*/ 2167171 h 2401628"/>
                <a:gd name="connsiteX6" fmla="*/ 0 w 1664620"/>
                <a:gd name="connsiteY6" fmla="*/ 1502898 h 2401628"/>
                <a:gd name="connsiteX7" fmla="*/ 205015 w 1664620"/>
                <a:gd name="connsiteY7" fmla="*/ 840252 h 2401628"/>
                <a:gd name="connsiteX8" fmla="*/ 723208 w 1664620"/>
                <a:gd name="connsiteY8" fmla="*/ 613432 h 2401628"/>
                <a:gd name="connsiteX9" fmla="*/ 1220395 w 1664620"/>
                <a:gd name="connsiteY9" fmla="*/ 852349 h 2401628"/>
                <a:gd name="connsiteX10" fmla="*/ 1220395 w 1664620"/>
                <a:gd name="connsiteY10" fmla="*/ 0 h 2401628"/>
                <a:gd name="connsiteX11" fmla="*/ 1673998 w 1664620"/>
                <a:gd name="connsiteY11" fmla="*/ 0 h 2401628"/>
                <a:gd name="connsiteX12" fmla="*/ 1673998 w 1664620"/>
                <a:gd name="connsiteY12" fmla="*/ 2366532 h 2401628"/>
                <a:gd name="connsiteX13" fmla="*/ 463311 w 1664620"/>
                <a:gd name="connsiteY13" fmla="*/ 1472224 h 2401628"/>
                <a:gd name="connsiteX14" fmla="*/ 539185 w 1664620"/>
                <a:gd name="connsiteY14" fmla="*/ 1869331 h 2401628"/>
                <a:gd name="connsiteX15" fmla="*/ 845894 w 1664620"/>
                <a:gd name="connsiteY15" fmla="*/ 2046912 h 2401628"/>
                <a:gd name="connsiteX16" fmla="*/ 1112246 w 1664620"/>
                <a:gd name="connsiteY16" fmla="*/ 1913742 h 2401628"/>
                <a:gd name="connsiteX17" fmla="*/ 1222022 w 1664620"/>
                <a:gd name="connsiteY17" fmla="*/ 1515821 h 2401628"/>
                <a:gd name="connsiteX18" fmla="*/ 1115474 w 1664620"/>
                <a:gd name="connsiteY18" fmla="*/ 1090454 h 2401628"/>
                <a:gd name="connsiteX19" fmla="*/ 842667 w 1664620"/>
                <a:gd name="connsiteY19" fmla="*/ 960499 h 2401628"/>
                <a:gd name="connsiteX20" fmla="*/ 572274 w 1664620"/>
                <a:gd name="connsiteY20" fmla="*/ 1088840 h 2401628"/>
                <a:gd name="connsiteX21" fmla="*/ 463311 w 1664620"/>
                <a:gd name="connsiteY21" fmla="*/ 1472224 h 240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64620" h="2401628">
                  <a:moveTo>
                    <a:pt x="1673998" y="2366532"/>
                  </a:moveTo>
                  <a:lnTo>
                    <a:pt x="1252684" y="2366532"/>
                  </a:lnTo>
                  <a:lnTo>
                    <a:pt x="1252684" y="2114704"/>
                  </a:lnTo>
                  <a:cubicBezTo>
                    <a:pt x="1182719" y="2212649"/>
                    <a:pt x="1100123" y="2285562"/>
                    <a:pt x="1004897" y="2333443"/>
                  </a:cubicBezTo>
                  <a:cubicBezTo>
                    <a:pt x="909645" y="2381323"/>
                    <a:pt x="813593" y="2405275"/>
                    <a:pt x="716740" y="2405275"/>
                  </a:cubicBezTo>
                  <a:cubicBezTo>
                    <a:pt x="519794" y="2405275"/>
                    <a:pt x="351108" y="2325920"/>
                    <a:pt x="210657" y="2167171"/>
                  </a:cubicBezTo>
                  <a:cubicBezTo>
                    <a:pt x="70219" y="2008448"/>
                    <a:pt x="0" y="1787015"/>
                    <a:pt x="0" y="1502898"/>
                  </a:cubicBezTo>
                  <a:cubicBezTo>
                    <a:pt x="0" y="1212340"/>
                    <a:pt x="68325" y="991453"/>
                    <a:pt x="205015" y="840252"/>
                  </a:cubicBezTo>
                  <a:cubicBezTo>
                    <a:pt x="341667" y="689064"/>
                    <a:pt x="514406" y="613432"/>
                    <a:pt x="723208" y="613432"/>
                  </a:cubicBezTo>
                  <a:cubicBezTo>
                    <a:pt x="914741" y="613432"/>
                    <a:pt x="1080491" y="693092"/>
                    <a:pt x="1220395" y="852349"/>
                  </a:cubicBezTo>
                  <a:lnTo>
                    <a:pt x="1220395" y="0"/>
                  </a:lnTo>
                  <a:lnTo>
                    <a:pt x="1673998" y="0"/>
                  </a:lnTo>
                  <a:lnTo>
                    <a:pt x="1673998" y="2366532"/>
                  </a:lnTo>
                  <a:close/>
                  <a:moveTo>
                    <a:pt x="463311" y="1472224"/>
                  </a:moveTo>
                  <a:cubicBezTo>
                    <a:pt x="463311" y="1655180"/>
                    <a:pt x="488573" y="1787549"/>
                    <a:pt x="539185" y="1869331"/>
                  </a:cubicBezTo>
                  <a:cubicBezTo>
                    <a:pt x="612352" y="1987722"/>
                    <a:pt x="714580" y="2046912"/>
                    <a:pt x="845894" y="2046912"/>
                  </a:cubicBezTo>
                  <a:cubicBezTo>
                    <a:pt x="950270" y="2046912"/>
                    <a:pt x="1039053" y="2002513"/>
                    <a:pt x="1112246" y="1913742"/>
                  </a:cubicBezTo>
                  <a:cubicBezTo>
                    <a:pt x="1185426" y="1824958"/>
                    <a:pt x="1222022" y="1692322"/>
                    <a:pt x="1222022" y="1515821"/>
                  </a:cubicBezTo>
                  <a:cubicBezTo>
                    <a:pt x="1222022" y="1318875"/>
                    <a:pt x="1186506" y="1177103"/>
                    <a:pt x="1115474" y="1090454"/>
                  </a:cubicBezTo>
                  <a:cubicBezTo>
                    <a:pt x="1044441" y="1003843"/>
                    <a:pt x="953497" y="960499"/>
                    <a:pt x="842667" y="960499"/>
                  </a:cubicBezTo>
                  <a:cubicBezTo>
                    <a:pt x="735025" y="960499"/>
                    <a:pt x="644907" y="1003271"/>
                    <a:pt x="572274" y="1088840"/>
                  </a:cubicBezTo>
                  <a:cubicBezTo>
                    <a:pt x="499640" y="1174409"/>
                    <a:pt x="463311" y="1302191"/>
                    <a:pt x="463311" y="1472224"/>
                  </a:cubicBezTo>
                  <a:close/>
                </a:path>
              </a:pathLst>
            </a:custGeom>
            <a:solidFill>
              <a:schemeClr val="tx2"/>
            </a:solidFill>
            <a:ln w="12707"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1429265F-D762-4B15-A2BD-B85864C55B44}"/>
                </a:ext>
              </a:extLst>
            </p:cNvPr>
            <p:cNvSpPr/>
            <p:nvPr/>
          </p:nvSpPr>
          <p:spPr>
            <a:xfrm>
              <a:off x="7196831" y="2983408"/>
              <a:ext cx="1601085" cy="1791691"/>
            </a:xfrm>
            <a:custGeom>
              <a:avLst/>
              <a:gdLst>
                <a:gd name="connsiteX0" fmla="*/ 458444 w 1601085"/>
                <a:gd name="connsiteY0" fmla="*/ 561778 h 1791690"/>
                <a:gd name="connsiteX1" fmla="*/ 46800 w 1601085"/>
                <a:gd name="connsiteY1" fmla="*/ 487518 h 1791690"/>
                <a:gd name="connsiteX2" fmla="*/ 285730 w 1601085"/>
                <a:gd name="connsiteY2" fmla="*/ 119459 h 1791690"/>
                <a:gd name="connsiteX3" fmla="*/ 789373 w 1601085"/>
                <a:gd name="connsiteY3" fmla="*/ 0 h 1791690"/>
                <a:gd name="connsiteX4" fmla="*/ 1241362 w 1601085"/>
                <a:gd name="connsiteY4" fmla="*/ 71833 h 1791690"/>
                <a:gd name="connsiteX5" fmla="*/ 1450431 w 1601085"/>
                <a:gd name="connsiteY5" fmla="*/ 254242 h 1791690"/>
                <a:gd name="connsiteX6" fmla="*/ 1510967 w 1601085"/>
                <a:gd name="connsiteY6" fmla="*/ 660232 h 1791690"/>
                <a:gd name="connsiteX7" fmla="*/ 1506126 w 1601085"/>
                <a:gd name="connsiteY7" fmla="*/ 1189721 h 1791690"/>
                <a:gd name="connsiteX8" fmla="*/ 1527918 w 1601085"/>
                <a:gd name="connsiteY8" fmla="*/ 1523065 h 1791690"/>
                <a:gd name="connsiteX9" fmla="*/ 1609421 w 1601085"/>
                <a:gd name="connsiteY9" fmla="*/ 1753100 h 1791690"/>
                <a:gd name="connsiteX10" fmla="*/ 1160660 w 1601085"/>
                <a:gd name="connsiteY10" fmla="*/ 1753100 h 1791690"/>
                <a:gd name="connsiteX11" fmla="*/ 1117074 w 1601085"/>
                <a:gd name="connsiteY11" fmla="*/ 1619117 h 1791690"/>
                <a:gd name="connsiteX12" fmla="*/ 1100937 w 1601085"/>
                <a:gd name="connsiteY12" fmla="*/ 1565849 h 1791690"/>
                <a:gd name="connsiteX13" fmla="*/ 852336 w 1601085"/>
                <a:gd name="connsiteY13" fmla="*/ 1735348 h 1791690"/>
                <a:gd name="connsiteX14" fmla="*/ 569834 w 1601085"/>
                <a:gd name="connsiteY14" fmla="*/ 1791844 h 1791690"/>
                <a:gd name="connsiteX15" fmla="*/ 152548 w 1601085"/>
                <a:gd name="connsiteY15" fmla="*/ 1648165 h 1791690"/>
                <a:gd name="connsiteX16" fmla="*/ 0 w 1601085"/>
                <a:gd name="connsiteY16" fmla="*/ 1284960 h 1791690"/>
                <a:gd name="connsiteX17" fmla="*/ 69419 w 1601085"/>
                <a:gd name="connsiteY17" fmla="*/ 1025864 h 1791690"/>
                <a:gd name="connsiteX18" fmla="*/ 263938 w 1601085"/>
                <a:gd name="connsiteY18" fmla="*/ 851511 h 1791690"/>
                <a:gd name="connsiteX19" fmla="*/ 624741 w 1601085"/>
                <a:gd name="connsiteY19" fmla="*/ 745788 h 1791690"/>
                <a:gd name="connsiteX20" fmla="*/ 1065446 w 1601085"/>
                <a:gd name="connsiteY20" fmla="*/ 634399 h 1791690"/>
                <a:gd name="connsiteX21" fmla="*/ 1065446 w 1601085"/>
                <a:gd name="connsiteY21" fmla="*/ 589187 h 1791690"/>
                <a:gd name="connsiteX22" fmla="*/ 1000869 w 1601085"/>
                <a:gd name="connsiteY22" fmla="*/ 402737 h 1791690"/>
                <a:gd name="connsiteX23" fmla="*/ 757097 w 1601085"/>
                <a:gd name="connsiteY23" fmla="*/ 347042 h 1791690"/>
                <a:gd name="connsiteX24" fmla="*/ 568233 w 1601085"/>
                <a:gd name="connsiteY24" fmla="*/ 394668 h 1791690"/>
                <a:gd name="connsiteX25" fmla="*/ 458444 w 1601085"/>
                <a:gd name="connsiteY25" fmla="*/ 561778 h 1791690"/>
                <a:gd name="connsiteX26" fmla="*/ 1065420 w 1601085"/>
                <a:gd name="connsiteY26" fmla="*/ 929837 h 1791690"/>
                <a:gd name="connsiteX27" fmla="*/ 789360 w 1601085"/>
                <a:gd name="connsiteY27" fmla="*/ 999243 h 1791690"/>
                <a:gd name="connsiteX28" fmla="*/ 542387 w 1601085"/>
                <a:gd name="connsiteY28" fmla="*/ 1078357 h 1791690"/>
                <a:gd name="connsiteX29" fmla="*/ 453590 w 1601085"/>
                <a:gd name="connsiteY29" fmla="*/ 1238160 h 1791690"/>
                <a:gd name="connsiteX30" fmla="*/ 524622 w 1601085"/>
                <a:gd name="connsiteY30" fmla="*/ 1402818 h 1791690"/>
                <a:gd name="connsiteX31" fmla="*/ 705430 w 1601085"/>
                <a:gd name="connsiteY31" fmla="*/ 1472236 h 1791690"/>
                <a:gd name="connsiteX32" fmla="*/ 939494 w 1601085"/>
                <a:gd name="connsiteY32" fmla="*/ 1391509 h 1791690"/>
                <a:gd name="connsiteX33" fmla="*/ 1047657 w 1601085"/>
                <a:gd name="connsiteY33" fmla="*/ 1241388 h 1791690"/>
                <a:gd name="connsiteX34" fmla="*/ 1065420 w 1601085"/>
                <a:gd name="connsiteY34" fmla="*/ 1020235 h 1791690"/>
                <a:gd name="connsiteX35" fmla="*/ 1065420 w 1601085"/>
                <a:gd name="connsiteY35" fmla="*/ 929837 h 179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1085" h="1791690">
                  <a:moveTo>
                    <a:pt x="458444" y="561778"/>
                  </a:moveTo>
                  <a:lnTo>
                    <a:pt x="46800" y="487518"/>
                  </a:lnTo>
                  <a:cubicBezTo>
                    <a:pt x="93066" y="321793"/>
                    <a:pt x="172714" y="199119"/>
                    <a:pt x="285730" y="119459"/>
                  </a:cubicBezTo>
                  <a:cubicBezTo>
                    <a:pt x="398734" y="39824"/>
                    <a:pt x="566606" y="0"/>
                    <a:pt x="789373" y="0"/>
                  </a:cubicBezTo>
                  <a:cubicBezTo>
                    <a:pt x="991695" y="0"/>
                    <a:pt x="1142337" y="23965"/>
                    <a:pt x="1241362" y="71833"/>
                  </a:cubicBezTo>
                  <a:cubicBezTo>
                    <a:pt x="1340363" y="119738"/>
                    <a:pt x="1410048" y="180554"/>
                    <a:pt x="1450431" y="254242"/>
                  </a:cubicBezTo>
                  <a:cubicBezTo>
                    <a:pt x="1490789" y="327968"/>
                    <a:pt x="1510967" y="463286"/>
                    <a:pt x="1510967" y="660232"/>
                  </a:cubicBezTo>
                  <a:lnTo>
                    <a:pt x="1506126" y="1189721"/>
                  </a:lnTo>
                  <a:cubicBezTo>
                    <a:pt x="1506126" y="1340388"/>
                    <a:pt x="1513369" y="1451511"/>
                    <a:pt x="1527918" y="1523065"/>
                  </a:cubicBezTo>
                  <a:cubicBezTo>
                    <a:pt x="1542443" y="1594643"/>
                    <a:pt x="1569610" y="1671317"/>
                    <a:pt x="1609421" y="1753100"/>
                  </a:cubicBezTo>
                  <a:lnTo>
                    <a:pt x="1160660" y="1753100"/>
                  </a:lnTo>
                  <a:cubicBezTo>
                    <a:pt x="1148817" y="1722984"/>
                    <a:pt x="1134280" y="1678306"/>
                    <a:pt x="1117074" y="1619117"/>
                  </a:cubicBezTo>
                  <a:cubicBezTo>
                    <a:pt x="1109527" y="1592229"/>
                    <a:pt x="1104164" y="1574464"/>
                    <a:pt x="1100937" y="1565849"/>
                  </a:cubicBezTo>
                  <a:cubicBezTo>
                    <a:pt x="1023449" y="1641189"/>
                    <a:pt x="940562" y="1697684"/>
                    <a:pt x="852336" y="1735348"/>
                  </a:cubicBezTo>
                  <a:cubicBezTo>
                    <a:pt x="764086" y="1773012"/>
                    <a:pt x="669927" y="1791844"/>
                    <a:pt x="569834" y="1791844"/>
                  </a:cubicBezTo>
                  <a:cubicBezTo>
                    <a:pt x="393321" y="1791844"/>
                    <a:pt x="254242" y="1743963"/>
                    <a:pt x="152548" y="1648165"/>
                  </a:cubicBezTo>
                  <a:cubicBezTo>
                    <a:pt x="50853" y="1552405"/>
                    <a:pt x="0" y="1431332"/>
                    <a:pt x="0" y="1284960"/>
                  </a:cubicBezTo>
                  <a:cubicBezTo>
                    <a:pt x="0" y="1188107"/>
                    <a:pt x="23127" y="1101738"/>
                    <a:pt x="69419" y="1025864"/>
                  </a:cubicBezTo>
                  <a:cubicBezTo>
                    <a:pt x="115685" y="949990"/>
                    <a:pt x="180529" y="891881"/>
                    <a:pt x="263938" y="851511"/>
                  </a:cubicBezTo>
                  <a:cubicBezTo>
                    <a:pt x="347334" y="811153"/>
                    <a:pt x="467580" y="775929"/>
                    <a:pt x="624741" y="745788"/>
                  </a:cubicBezTo>
                  <a:cubicBezTo>
                    <a:pt x="836745" y="705977"/>
                    <a:pt x="983638" y="668847"/>
                    <a:pt x="1065446" y="634399"/>
                  </a:cubicBezTo>
                  <a:lnTo>
                    <a:pt x="1065446" y="589187"/>
                  </a:lnTo>
                  <a:cubicBezTo>
                    <a:pt x="1065446" y="502017"/>
                    <a:pt x="1043907" y="439867"/>
                    <a:pt x="1000869" y="402737"/>
                  </a:cubicBezTo>
                  <a:cubicBezTo>
                    <a:pt x="957805" y="365607"/>
                    <a:pt x="876582" y="347042"/>
                    <a:pt x="757097" y="347042"/>
                  </a:cubicBezTo>
                  <a:cubicBezTo>
                    <a:pt x="676382" y="347042"/>
                    <a:pt x="613419" y="362938"/>
                    <a:pt x="568233" y="394668"/>
                  </a:cubicBezTo>
                  <a:cubicBezTo>
                    <a:pt x="523021" y="426461"/>
                    <a:pt x="486412" y="482155"/>
                    <a:pt x="458444" y="561778"/>
                  </a:cubicBezTo>
                  <a:close/>
                  <a:moveTo>
                    <a:pt x="1065420" y="929837"/>
                  </a:moveTo>
                  <a:cubicBezTo>
                    <a:pt x="1007299" y="949202"/>
                    <a:pt x="915300" y="972367"/>
                    <a:pt x="789360" y="999243"/>
                  </a:cubicBezTo>
                  <a:cubicBezTo>
                    <a:pt x="663459" y="1026156"/>
                    <a:pt x="581131" y="1052511"/>
                    <a:pt x="542387" y="1078357"/>
                  </a:cubicBezTo>
                  <a:cubicBezTo>
                    <a:pt x="483172" y="1120328"/>
                    <a:pt x="453590" y="1173596"/>
                    <a:pt x="453590" y="1238160"/>
                  </a:cubicBezTo>
                  <a:cubicBezTo>
                    <a:pt x="453590" y="1301670"/>
                    <a:pt x="477238" y="1356552"/>
                    <a:pt x="524622" y="1402818"/>
                  </a:cubicBezTo>
                  <a:cubicBezTo>
                    <a:pt x="571981" y="1449110"/>
                    <a:pt x="632238" y="1472236"/>
                    <a:pt x="705430" y="1472236"/>
                  </a:cubicBezTo>
                  <a:cubicBezTo>
                    <a:pt x="787213" y="1472236"/>
                    <a:pt x="865234" y="1445348"/>
                    <a:pt x="939494" y="1391509"/>
                  </a:cubicBezTo>
                  <a:cubicBezTo>
                    <a:pt x="994388" y="1350630"/>
                    <a:pt x="1030426" y="1300590"/>
                    <a:pt x="1047657" y="1241388"/>
                  </a:cubicBezTo>
                  <a:cubicBezTo>
                    <a:pt x="1059499" y="1202644"/>
                    <a:pt x="1065420" y="1128943"/>
                    <a:pt x="1065420" y="1020235"/>
                  </a:cubicBezTo>
                  <a:lnTo>
                    <a:pt x="1065420" y="929837"/>
                  </a:lnTo>
                  <a:close/>
                </a:path>
              </a:pathLst>
            </a:custGeom>
            <a:solidFill>
              <a:schemeClr val="tx2"/>
            </a:solidFill>
            <a:ln w="12707"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50562799-2FFA-49B6-9585-529254290BFF}"/>
                </a:ext>
              </a:extLst>
            </p:cNvPr>
            <p:cNvSpPr/>
            <p:nvPr/>
          </p:nvSpPr>
          <p:spPr>
            <a:xfrm>
              <a:off x="8986413" y="2983408"/>
              <a:ext cx="1550257" cy="1740863"/>
            </a:xfrm>
            <a:custGeom>
              <a:avLst/>
              <a:gdLst>
                <a:gd name="connsiteX0" fmla="*/ 1562622 w 1550257"/>
                <a:gd name="connsiteY0" fmla="*/ 1753112 h 1740862"/>
                <a:gd name="connsiteX1" fmla="*/ 1109006 w 1550257"/>
                <a:gd name="connsiteY1" fmla="*/ 1753112 h 1740862"/>
                <a:gd name="connsiteX2" fmla="*/ 1109006 w 1550257"/>
                <a:gd name="connsiteY2" fmla="*/ 878183 h 1740862"/>
                <a:gd name="connsiteX3" fmla="*/ 1079958 w 1550257"/>
                <a:gd name="connsiteY3" fmla="*/ 518993 h 1740862"/>
                <a:gd name="connsiteX4" fmla="*/ 985519 w 1550257"/>
                <a:gd name="connsiteY4" fmla="*/ 392279 h 1740862"/>
                <a:gd name="connsiteX5" fmla="*/ 828117 w 1550257"/>
                <a:gd name="connsiteY5" fmla="*/ 347067 h 1740862"/>
                <a:gd name="connsiteX6" fmla="*/ 616647 w 1550257"/>
                <a:gd name="connsiteY6" fmla="*/ 411644 h 1740862"/>
                <a:gd name="connsiteX7" fmla="*/ 488306 w 1550257"/>
                <a:gd name="connsiteY7" fmla="*/ 582757 h 1740862"/>
                <a:gd name="connsiteX8" fmla="*/ 453603 w 1550257"/>
                <a:gd name="connsiteY8" fmla="*/ 976637 h 1740862"/>
                <a:gd name="connsiteX9" fmla="*/ 453603 w 1550257"/>
                <a:gd name="connsiteY9" fmla="*/ 1753100 h 1740862"/>
                <a:gd name="connsiteX10" fmla="*/ 0 w 1550257"/>
                <a:gd name="connsiteY10" fmla="*/ 1753100 h 1740862"/>
                <a:gd name="connsiteX11" fmla="*/ 0 w 1550257"/>
                <a:gd name="connsiteY11" fmla="*/ 38744 h 1740862"/>
                <a:gd name="connsiteX12" fmla="*/ 421314 w 1550257"/>
                <a:gd name="connsiteY12" fmla="*/ 38744 h 1740862"/>
                <a:gd name="connsiteX13" fmla="*/ 421314 w 1550257"/>
                <a:gd name="connsiteY13" fmla="*/ 290572 h 1740862"/>
                <a:gd name="connsiteX14" fmla="*/ 986319 w 1550257"/>
                <a:gd name="connsiteY14" fmla="*/ 0 h 1740862"/>
                <a:gd name="connsiteX15" fmla="*/ 1260754 w 1550257"/>
                <a:gd name="connsiteY15" fmla="*/ 54081 h 1740862"/>
                <a:gd name="connsiteX16" fmla="*/ 1448818 w 1550257"/>
                <a:gd name="connsiteY16" fmla="*/ 192105 h 1740862"/>
                <a:gd name="connsiteX17" fmla="*/ 1537602 w 1550257"/>
                <a:gd name="connsiteY17" fmla="*/ 382583 h 1740862"/>
                <a:gd name="connsiteX18" fmla="*/ 1562622 w 1550257"/>
                <a:gd name="connsiteY18" fmla="*/ 687679 h 1740862"/>
                <a:gd name="connsiteX19" fmla="*/ 1562622 w 1550257"/>
                <a:gd name="connsiteY19" fmla="*/ 1753112 h 174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0257" h="1740862">
                  <a:moveTo>
                    <a:pt x="1562622" y="1753112"/>
                  </a:moveTo>
                  <a:lnTo>
                    <a:pt x="1109006" y="1753112"/>
                  </a:lnTo>
                  <a:lnTo>
                    <a:pt x="1109006" y="878183"/>
                  </a:lnTo>
                  <a:cubicBezTo>
                    <a:pt x="1109006" y="693092"/>
                    <a:pt x="1099323" y="573367"/>
                    <a:pt x="1079958" y="518993"/>
                  </a:cubicBezTo>
                  <a:cubicBezTo>
                    <a:pt x="1060592" y="464671"/>
                    <a:pt x="1029104" y="422420"/>
                    <a:pt x="985519" y="392279"/>
                  </a:cubicBezTo>
                  <a:cubicBezTo>
                    <a:pt x="941922" y="362163"/>
                    <a:pt x="889466" y="347067"/>
                    <a:pt x="828117" y="347067"/>
                  </a:cubicBezTo>
                  <a:cubicBezTo>
                    <a:pt x="749549" y="347067"/>
                    <a:pt x="679064" y="368606"/>
                    <a:pt x="616647" y="411644"/>
                  </a:cubicBezTo>
                  <a:cubicBezTo>
                    <a:pt x="554217" y="454696"/>
                    <a:pt x="511445" y="511725"/>
                    <a:pt x="488306" y="582757"/>
                  </a:cubicBezTo>
                  <a:cubicBezTo>
                    <a:pt x="465154" y="653789"/>
                    <a:pt x="453603" y="785091"/>
                    <a:pt x="453603" y="976637"/>
                  </a:cubicBezTo>
                  <a:lnTo>
                    <a:pt x="453603" y="1753100"/>
                  </a:lnTo>
                  <a:lnTo>
                    <a:pt x="0" y="1753100"/>
                  </a:lnTo>
                  <a:lnTo>
                    <a:pt x="0" y="38744"/>
                  </a:lnTo>
                  <a:lnTo>
                    <a:pt x="421314" y="38744"/>
                  </a:lnTo>
                  <a:lnTo>
                    <a:pt x="421314" y="290572"/>
                  </a:lnTo>
                  <a:cubicBezTo>
                    <a:pt x="570889" y="96866"/>
                    <a:pt x="759232" y="0"/>
                    <a:pt x="986319" y="0"/>
                  </a:cubicBezTo>
                  <a:cubicBezTo>
                    <a:pt x="1086400" y="0"/>
                    <a:pt x="1177866" y="18044"/>
                    <a:pt x="1260754" y="54081"/>
                  </a:cubicBezTo>
                  <a:cubicBezTo>
                    <a:pt x="1343616" y="90156"/>
                    <a:pt x="1406287" y="136156"/>
                    <a:pt x="1448818" y="192105"/>
                  </a:cubicBezTo>
                  <a:cubicBezTo>
                    <a:pt x="1491322" y="248067"/>
                    <a:pt x="1520904" y="311551"/>
                    <a:pt x="1537602" y="382583"/>
                  </a:cubicBezTo>
                  <a:cubicBezTo>
                    <a:pt x="1554273" y="453616"/>
                    <a:pt x="1562622" y="555310"/>
                    <a:pt x="1562622" y="687679"/>
                  </a:cubicBezTo>
                  <a:lnTo>
                    <a:pt x="1562622" y="1753112"/>
                  </a:lnTo>
                  <a:close/>
                </a:path>
              </a:pathLst>
            </a:custGeom>
            <a:solidFill>
              <a:schemeClr val="tx2"/>
            </a:solidFill>
            <a:ln w="12707"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816DD046-0F3E-4938-81CB-C76798003D82}"/>
                </a:ext>
              </a:extLst>
            </p:cNvPr>
            <p:cNvSpPr/>
            <p:nvPr/>
          </p:nvSpPr>
          <p:spPr>
            <a:xfrm>
              <a:off x="10761533" y="2369989"/>
              <a:ext cx="1575671" cy="2363507"/>
            </a:xfrm>
            <a:custGeom>
              <a:avLst/>
              <a:gdLst>
                <a:gd name="connsiteX0" fmla="*/ 0 w 1575671"/>
                <a:gd name="connsiteY0" fmla="*/ 2366532 h 2363507"/>
                <a:gd name="connsiteX1" fmla="*/ 0 w 1575671"/>
                <a:gd name="connsiteY1" fmla="*/ 0 h 2363507"/>
                <a:gd name="connsiteX2" fmla="*/ 453603 w 1575671"/>
                <a:gd name="connsiteY2" fmla="*/ 0 h 2363507"/>
                <a:gd name="connsiteX3" fmla="*/ 453603 w 1575671"/>
                <a:gd name="connsiteY3" fmla="*/ 1255912 h 2363507"/>
                <a:gd name="connsiteX4" fmla="*/ 984706 w 1575671"/>
                <a:gd name="connsiteY4" fmla="*/ 652163 h 2363507"/>
                <a:gd name="connsiteX5" fmla="*/ 1543244 w 1575671"/>
                <a:gd name="connsiteY5" fmla="*/ 652163 h 2363507"/>
                <a:gd name="connsiteX6" fmla="*/ 957272 w 1575671"/>
                <a:gd name="connsiteY6" fmla="*/ 1278505 h 2363507"/>
                <a:gd name="connsiteX7" fmla="*/ 1585227 w 1575671"/>
                <a:gd name="connsiteY7" fmla="*/ 2366532 h 2363507"/>
                <a:gd name="connsiteX8" fmla="*/ 1096096 w 1575671"/>
                <a:gd name="connsiteY8" fmla="*/ 2366532 h 2363507"/>
                <a:gd name="connsiteX9" fmla="*/ 665086 w 1575671"/>
                <a:gd name="connsiteY9" fmla="*/ 1596511 h 2363507"/>
                <a:gd name="connsiteX10" fmla="*/ 453603 w 1575671"/>
                <a:gd name="connsiteY10" fmla="*/ 1817664 h 2363507"/>
                <a:gd name="connsiteX11" fmla="*/ 453603 w 1575671"/>
                <a:gd name="connsiteY11" fmla="*/ 2366519 h 2363507"/>
                <a:gd name="connsiteX12" fmla="*/ 0 w 1575671"/>
                <a:gd name="connsiteY12" fmla="*/ 2366519 h 23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75671" h="2363507">
                  <a:moveTo>
                    <a:pt x="0" y="2366532"/>
                  </a:moveTo>
                  <a:lnTo>
                    <a:pt x="0" y="0"/>
                  </a:lnTo>
                  <a:lnTo>
                    <a:pt x="453603" y="0"/>
                  </a:lnTo>
                  <a:lnTo>
                    <a:pt x="453603" y="1255912"/>
                  </a:lnTo>
                  <a:lnTo>
                    <a:pt x="984706" y="652163"/>
                  </a:lnTo>
                  <a:lnTo>
                    <a:pt x="1543244" y="652163"/>
                  </a:lnTo>
                  <a:lnTo>
                    <a:pt x="957272" y="1278505"/>
                  </a:lnTo>
                  <a:lnTo>
                    <a:pt x="1585227" y="2366532"/>
                  </a:lnTo>
                  <a:lnTo>
                    <a:pt x="1096096" y="2366532"/>
                  </a:lnTo>
                  <a:lnTo>
                    <a:pt x="665086" y="1596511"/>
                  </a:lnTo>
                  <a:lnTo>
                    <a:pt x="453603" y="1817664"/>
                  </a:lnTo>
                  <a:lnTo>
                    <a:pt x="453603" y="2366519"/>
                  </a:lnTo>
                  <a:lnTo>
                    <a:pt x="0" y="2366519"/>
                  </a:lnTo>
                  <a:close/>
                </a:path>
              </a:pathLst>
            </a:custGeom>
            <a:solidFill>
              <a:schemeClr val="tx2"/>
            </a:solidFill>
            <a:ln w="12707"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66CFB9B9-2D7D-45FC-95FF-B91824C82161}"/>
                </a:ext>
              </a:extLst>
            </p:cNvPr>
            <p:cNvSpPr/>
            <p:nvPr/>
          </p:nvSpPr>
          <p:spPr>
            <a:xfrm>
              <a:off x="12399317" y="2416802"/>
              <a:ext cx="1003855" cy="2350800"/>
            </a:xfrm>
            <a:custGeom>
              <a:avLst/>
              <a:gdLst>
                <a:gd name="connsiteX0" fmla="*/ 973422 w 1003855"/>
                <a:gd name="connsiteY0" fmla="*/ 605350 h 2350800"/>
                <a:gd name="connsiteX1" fmla="*/ 973422 w 1003855"/>
                <a:gd name="connsiteY1" fmla="*/ 966954 h 2350800"/>
                <a:gd name="connsiteX2" fmla="*/ 663485 w 1003855"/>
                <a:gd name="connsiteY2" fmla="*/ 966954 h 2350800"/>
                <a:gd name="connsiteX3" fmla="*/ 663485 w 1003855"/>
                <a:gd name="connsiteY3" fmla="*/ 1657861 h 2350800"/>
                <a:gd name="connsiteX4" fmla="*/ 672355 w 1003855"/>
                <a:gd name="connsiteY4" fmla="*/ 1902420 h 2350800"/>
                <a:gd name="connsiteX5" fmla="*/ 712712 w 1003855"/>
                <a:gd name="connsiteY5" fmla="*/ 1959741 h 2350800"/>
                <a:gd name="connsiteX6" fmla="*/ 789386 w 1003855"/>
                <a:gd name="connsiteY6" fmla="*/ 1982335 h 2350800"/>
                <a:gd name="connsiteX7" fmla="*/ 971796 w 1003855"/>
                <a:gd name="connsiteY7" fmla="*/ 1938737 h 2350800"/>
                <a:gd name="connsiteX8" fmla="*/ 1010539 w 1003855"/>
                <a:gd name="connsiteY8" fmla="*/ 2290645 h 2350800"/>
                <a:gd name="connsiteX9" fmla="*/ 652176 w 1003855"/>
                <a:gd name="connsiteY9" fmla="*/ 2358450 h 2350800"/>
                <a:gd name="connsiteX10" fmla="*/ 431023 w 1003855"/>
                <a:gd name="connsiteY10" fmla="*/ 2317292 h 2350800"/>
                <a:gd name="connsiteX11" fmla="*/ 286544 w 1003855"/>
                <a:gd name="connsiteY11" fmla="*/ 2210744 h 2350800"/>
                <a:gd name="connsiteX12" fmla="*/ 222780 w 1003855"/>
                <a:gd name="connsiteY12" fmla="*/ 2033989 h 2350800"/>
                <a:gd name="connsiteX13" fmla="*/ 208243 w 1003855"/>
                <a:gd name="connsiteY13" fmla="*/ 1714356 h 2350800"/>
                <a:gd name="connsiteX14" fmla="*/ 208243 w 1003855"/>
                <a:gd name="connsiteY14" fmla="*/ 966954 h 2350800"/>
                <a:gd name="connsiteX15" fmla="*/ 0 w 1003855"/>
                <a:gd name="connsiteY15" fmla="*/ 966954 h 2350800"/>
                <a:gd name="connsiteX16" fmla="*/ 0 w 1003855"/>
                <a:gd name="connsiteY16" fmla="*/ 605350 h 2350800"/>
                <a:gd name="connsiteX17" fmla="*/ 208243 w 1003855"/>
                <a:gd name="connsiteY17" fmla="*/ 605350 h 2350800"/>
                <a:gd name="connsiteX18" fmla="*/ 208243 w 1003855"/>
                <a:gd name="connsiteY18" fmla="*/ 264738 h 2350800"/>
                <a:gd name="connsiteX19" fmla="*/ 663472 w 1003855"/>
                <a:gd name="connsiteY19" fmla="*/ 0 h 2350800"/>
                <a:gd name="connsiteX20" fmla="*/ 663472 w 1003855"/>
                <a:gd name="connsiteY20" fmla="*/ 605350 h 2350800"/>
                <a:gd name="connsiteX21" fmla="*/ 973422 w 1003855"/>
                <a:gd name="connsiteY21" fmla="*/ 605350 h 235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3855" h="2350800">
                  <a:moveTo>
                    <a:pt x="973422" y="605350"/>
                  </a:moveTo>
                  <a:lnTo>
                    <a:pt x="973422" y="966954"/>
                  </a:lnTo>
                  <a:lnTo>
                    <a:pt x="663485" y="966954"/>
                  </a:lnTo>
                  <a:lnTo>
                    <a:pt x="663485" y="1657861"/>
                  </a:lnTo>
                  <a:cubicBezTo>
                    <a:pt x="663485" y="1797778"/>
                    <a:pt x="666420" y="1879306"/>
                    <a:pt x="672355" y="1902420"/>
                  </a:cubicBezTo>
                  <a:cubicBezTo>
                    <a:pt x="678263" y="1925572"/>
                    <a:pt x="691720" y="1944671"/>
                    <a:pt x="712712" y="1959741"/>
                  </a:cubicBezTo>
                  <a:cubicBezTo>
                    <a:pt x="733691" y="1974825"/>
                    <a:pt x="759245" y="1982335"/>
                    <a:pt x="789386" y="1982335"/>
                  </a:cubicBezTo>
                  <a:cubicBezTo>
                    <a:pt x="831370" y="1982335"/>
                    <a:pt x="892148" y="1967798"/>
                    <a:pt x="971796" y="1938737"/>
                  </a:cubicBezTo>
                  <a:lnTo>
                    <a:pt x="1010539" y="2290645"/>
                  </a:lnTo>
                  <a:cubicBezTo>
                    <a:pt x="905058" y="2335857"/>
                    <a:pt x="785600" y="2358450"/>
                    <a:pt x="652176" y="2358450"/>
                  </a:cubicBezTo>
                  <a:cubicBezTo>
                    <a:pt x="570368" y="2358450"/>
                    <a:pt x="496654" y="2344726"/>
                    <a:pt x="431023" y="2317292"/>
                  </a:cubicBezTo>
                  <a:cubicBezTo>
                    <a:pt x="365366" y="2289845"/>
                    <a:pt x="317219" y="2254329"/>
                    <a:pt x="286544" y="2210744"/>
                  </a:cubicBezTo>
                  <a:cubicBezTo>
                    <a:pt x="255882" y="2167158"/>
                    <a:pt x="234610" y="2108248"/>
                    <a:pt x="222780" y="2033989"/>
                  </a:cubicBezTo>
                  <a:cubicBezTo>
                    <a:pt x="213085" y="1981267"/>
                    <a:pt x="208243" y="1874731"/>
                    <a:pt x="208243" y="1714356"/>
                  </a:cubicBezTo>
                  <a:lnTo>
                    <a:pt x="208243" y="966954"/>
                  </a:lnTo>
                  <a:lnTo>
                    <a:pt x="0" y="966954"/>
                  </a:lnTo>
                  <a:lnTo>
                    <a:pt x="0" y="605350"/>
                  </a:lnTo>
                  <a:lnTo>
                    <a:pt x="208243" y="605350"/>
                  </a:lnTo>
                  <a:lnTo>
                    <a:pt x="208243" y="264738"/>
                  </a:lnTo>
                  <a:lnTo>
                    <a:pt x="663472" y="0"/>
                  </a:lnTo>
                  <a:lnTo>
                    <a:pt x="663472" y="605350"/>
                  </a:lnTo>
                  <a:lnTo>
                    <a:pt x="973422" y="605350"/>
                  </a:lnTo>
                  <a:close/>
                </a:path>
              </a:pathLst>
            </a:custGeom>
            <a:solidFill>
              <a:schemeClr val="tx2"/>
            </a:solidFill>
            <a:ln w="12707" cap="flat">
              <a:noFill/>
              <a:prstDash val="solid"/>
              <a:miter/>
            </a:ln>
          </p:spPr>
          <p:txBody>
            <a:bodyPr rtlCol="0" anchor="ctr"/>
            <a:lstStyle/>
            <a:p>
              <a:endParaRPr lang="nl-NL"/>
            </a:p>
          </p:txBody>
        </p:sp>
      </p:grpSp>
    </p:spTree>
    <p:extLst>
      <p:ext uri="{BB962C8B-B14F-4D97-AF65-F5344CB8AC3E}">
        <p14:creationId xmlns:p14="http://schemas.microsoft.com/office/powerpoint/2010/main" val="3871638652"/>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232">
          <p15:clr>
            <a:srgbClr val="FBAE40"/>
          </p15:clr>
        </p15:guide>
        <p15:guide id="4" pos="74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8E966F5-006F-433A-9691-0B17633B2A97}"/>
              </a:ext>
            </a:extLst>
          </p:cNvPr>
          <p:cNvSpPr>
            <a:spLocks noGrp="1"/>
          </p:cNvSpPr>
          <p:nvPr>
            <p:ph type="title"/>
          </p:nvPr>
        </p:nvSpPr>
        <p:spPr>
          <a:xfrm>
            <a:off x="324000" y="288000"/>
            <a:ext cx="11520000" cy="720000"/>
          </a:xfrm>
          <a:prstGeom prst="rect">
            <a:avLst/>
          </a:prstGeom>
        </p:spPr>
        <p:txBody>
          <a:bodyPr vert="horz" lIns="0" tIns="0" rIns="0" bIns="0" rtlCol="0" anchor="t">
            <a:noAutofit/>
          </a:bodyPr>
          <a:lstStyle/>
          <a:p>
            <a:endParaRPr lang="nl-NL"/>
          </a:p>
        </p:txBody>
      </p:sp>
      <p:sp>
        <p:nvSpPr>
          <p:cNvPr id="3" name="Tijdelijke aanduiding voor tekst 2">
            <a:extLst>
              <a:ext uri="{FF2B5EF4-FFF2-40B4-BE49-F238E27FC236}">
                <a16:creationId xmlns:a16="http://schemas.microsoft.com/office/drawing/2014/main" id="{71B2E2CE-1F7F-4603-9A75-FEAAFF7381A1}"/>
              </a:ext>
            </a:extLst>
          </p:cNvPr>
          <p:cNvSpPr>
            <a:spLocks noGrp="1"/>
          </p:cNvSpPr>
          <p:nvPr>
            <p:ph type="body" idx="1"/>
          </p:nvPr>
        </p:nvSpPr>
        <p:spPr>
          <a:xfrm>
            <a:off x="324000" y="1692000"/>
            <a:ext cx="11520000" cy="4320000"/>
          </a:xfrm>
          <a:prstGeom prst="rect">
            <a:avLst/>
          </a:prstGeom>
        </p:spPr>
        <p:txBody>
          <a:bodyPr vert="horz" lIns="0" tIns="0" rIns="0" bIns="0" rtlCol="0">
            <a:noAutofit/>
          </a:bodyPr>
          <a:lstStyle/>
          <a:p>
            <a:pPr lvl="0"/>
            <a:r>
              <a:rPr lang="nl-NL"/>
              <a:t>Eerste niveau</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AE4571E1-7B78-4AC3-AB7A-7A15720DF431}"/>
              </a:ext>
            </a:extLst>
          </p:cNvPr>
          <p:cNvSpPr>
            <a:spLocks noGrp="1"/>
          </p:cNvSpPr>
          <p:nvPr>
            <p:ph type="dt" sz="half" idx="2"/>
          </p:nvPr>
        </p:nvSpPr>
        <p:spPr>
          <a:xfrm>
            <a:off x="1104900" y="7020000"/>
            <a:ext cx="2133600" cy="317209"/>
          </a:xfrm>
          <a:prstGeom prst="rect">
            <a:avLst/>
          </a:prstGeom>
        </p:spPr>
        <p:txBody>
          <a:bodyPr vert="horz" lIns="0" tIns="0" rIns="0" bIns="0" rtlCol="0" anchor="ctr">
            <a:noAutofit/>
          </a:bodyPr>
          <a:lstStyle>
            <a:lvl1pPr algn="l">
              <a:defRPr sz="1800">
                <a:solidFill>
                  <a:srgbClr val="E6E6E6"/>
                </a:solidFill>
                <a:latin typeface="Arial" panose="020B0604020202020204" pitchFamily="34" charset="0"/>
                <a:cs typeface="Arial" panose="020B0604020202020204" pitchFamily="34" charset="0"/>
              </a:defRPr>
            </a:lvl1pPr>
          </a:lstStyle>
          <a:p>
            <a:r>
              <a:rPr lang="nl-NL"/>
              <a:t>1 november 2019</a:t>
            </a:r>
          </a:p>
        </p:txBody>
      </p:sp>
      <p:sp>
        <p:nvSpPr>
          <p:cNvPr id="5" name="Tijdelijke aanduiding voor voettekst 4">
            <a:extLst>
              <a:ext uri="{FF2B5EF4-FFF2-40B4-BE49-F238E27FC236}">
                <a16:creationId xmlns:a16="http://schemas.microsoft.com/office/drawing/2014/main" id="{9004B6D2-F868-492E-8371-701F4F999CBA}"/>
              </a:ext>
            </a:extLst>
          </p:cNvPr>
          <p:cNvSpPr>
            <a:spLocks noGrp="1"/>
          </p:cNvSpPr>
          <p:nvPr>
            <p:ph type="ftr" sz="quarter" idx="3"/>
          </p:nvPr>
        </p:nvSpPr>
        <p:spPr>
          <a:xfrm>
            <a:off x="3378200" y="7020000"/>
            <a:ext cx="7035800" cy="317209"/>
          </a:xfrm>
          <a:prstGeom prst="rect">
            <a:avLst/>
          </a:prstGeom>
        </p:spPr>
        <p:txBody>
          <a:bodyPr vert="horz" lIns="0" tIns="0" rIns="0" bIns="0" rtlCol="0" anchor="ctr">
            <a:noAutofit/>
          </a:bodyPr>
          <a:lstStyle>
            <a:lvl1pPr algn="l">
              <a:defRPr sz="1800">
                <a:solidFill>
                  <a:srgbClr val="E6E6E6"/>
                </a:solidFill>
                <a:latin typeface="Arial" panose="020B0604020202020204" pitchFamily="34" charset="0"/>
                <a:cs typeface="Arial" panose="020B0604020202020204" pitchFamily="34" charset="0"/>
              </a:defRPr>
            </a:lvl1pPr>
          </a:lstStyle>
          <a:p>
            <a:endParaRPr lang="nl-NL"/>
          </a:p>
        </p:txBody>
      </p:sp>
      <p:sp>
        <p:nvSpPr>
          <p:cNvPr id="6" name="Tijdelijke aanduiding voor dianummer 5">
            <a:extLst>
              <a:ext uri="{FF2B5EF4-FFF2-40B4-BE49-F238E27FC236}">
                <a16:creationId xmlns:a16="http://schemas.microsoft.com/office/drawing/2014/main" id="{1F491C4D-045B-4D79-8E4E-A715678ECCDC}"/>
              </a:ext>
            </a:extLst>
          </p:cNvPr>
          <p:cNvSpPr>
            <a:spLocks noGrp="1"/>
          </p:cNvSpPr>
          <p:nvPr>
            <p:ph type="sldNum" sz="quarter" idx="4"/>
          </p:nvPr>
        </p:nvSpPr>
        <p:spPr>
          <a:xfrm>
            <a:off x="324000" y="6256572"/>
            <a:ext cx="600075" cy="317209"/>
          </a:xfrm>
          <a:prstGeom prst="rect">
            <a:avLst/>
          </a:prstGeom>
        </p:spPr>
        <p:txBody>
          <a:bodyPr vert="horz" lIns="0" tIns="0" rIns="0" bIns="0" rtlCol="0" anchor="ctr">
            <a:noAutofit/>
          </a:bodyPr>
          <a:lstStyle>
            <a:lvl1pPr algn="l">
              <a:defRPr sz="1800">
                <a:solidFill>
                  <a:schemeClr val="tx2"/>
                </a:solidFill>
                <a:latin typeface="Arial" panose="020B0604020202020204" pitchFamily="34" charset="0"/>
                <a:cs typeface="Arial" panose="020B0604020202020204" pitchFamily="34" charset="0"/>
              </a:defRPr>
            </a:lvl1pPr>
          </a:lstStyle>
          <a:p>
            <a:fld id="{F42B3F14-D836-496B-80A2-23BE75BD68CB}" type="slidenum">
              <a:rPr lang="nl-NL" smtClean="0"/>
              <a:pPr/>
              <a:t>‹nr.›</a:t>
            </a:fld>
            <a:endParaRPr lang="nl-NL"/>
          </a:p>
        </p:txBody>
      </p:sp>
      <p:grpSp>
        <p:nvGrpSpPr>
          <p:cNvPr id="11" name="Graphic 9">
            <a:extLst>
              <a:ext uri="{FF2B5EF4-FFF2-40B4-BE49-F238E27FC236}">
                <a16:creationId xmlns:a16="http://schemas.microsoft.com/office/drawing/2014/main" id="{39972E5E-488A-4691-A9A3-9765ED2E0269}"/>
              </a:ext>
            </a:extLst>
          </p:cNvPr>
          <p:cNvGrpSpPr/>
          <p:nvPr/>
        </p:nvGrpSpPr>
        <p:grpSpPr>
          <a:xfrm>
            <a:off x="11166425" y="6268654"/>
            <a:ext cx="662400" cy="229292"/>
            <a:chOff x="9591675" y="6288523"/>
            <a:chExt cx="662400" cy="229292"/>
          </a:xfrm>
        </p:grpSpPr>
        <p:sp>
          <p:nvSpPr>
            <p:cNvPr id="12" name="Vrije vorm: vorm 11">
              <a:extLst>
                <a:ext uri="{FF2B5EF4-FFF2-40B4-BE49-F238E27FC236}">
                  <a16:creationId xmlns:a16="http://schemas.microsoft.com/office/drawing/2014/main" id="{6E32B589-3F30-49B8-97FA-A6E223A0B778}"/>
                </a:ext>
              </a:extLst>
            </p:cNvPr>
            <p:cNvSpPr/>
            <p:nvPr/>
          </p:nvSpPr>
          <p:spPr>
            <a:xfrm>
              <a:off x="9591675" y="6359476"/>
              <a:ext cx="140123" cy="152861"/>
            </a:xfrm>
            <a:custGeom>
              <a:avLst/>
              <a:gdLst>
                <a:gd name="connsiteX0" fmla="*/ 80291 w 140123"/>
                <a:gd name="connsiteY0" fmla="*/ 159014 h 152861"/>
                <a:gd name="connsiteX1" fmla="*/ 0 w 140123"/>
                <a:gd name="connsiteY1" fmla="*/ 79666 h 152861"/>
                <a:gd name="connsiteX2" fmla="*/ 80291 w 140123"/>
                <a:gd name="connsiteY2" fmla="*/ 0 h 152861"/>
                <a:gd name="connsiteX3" fmla="*/ 147511 w 140123"/>
                <a:gd name="connsiteY3" fmla="*/ 37642 h 152861"/>
                <a:gd name="connsiteX4" fmla="*/ 110481 w 140123"/>
                <a:gd name="connsiteY4" fmla="*/ 58813 h 152861"/>
                <a:gd name="connsiteX5" fmla="*/ 80291 w 140123"/>
                <a:gd name="connsiteY5" fmla="*/ 41999 h 152861"/>
                <a:gd name="connsiteX6" fmla="*/ 42954 w 140123"/>
                <a:gd name="connsiteY6" fmla="*/ 79666 h 152861"/>
                <a:gd name="connsiteX7" fmla="*/ 80291 w 140123"/>
                <a:gd name="connsiteY7" fmla="*/ 117003 h 152861"/>
                <a:gd name="connsiteX8" fmla="*/ 113270 w 140123"/>
                <a:gd name="connsiteY8" fmla="*/ 97704 h 152861"/>
                <a:gd name="connsiteX9" fmla="*/ 152174 w 140123"/>
                <a:gd name="connsiteY9" fmla="*/ 115130 h 152861"/>
                <a:gd name="connsiteX10" fmla="*/ 80291 w 140123"/>
                <a:gd name="connsiteY10" fmla="*/ 159014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23" h="152861">
                  <a:moveTo>
                    <a:pt x="80291" y="159014"/>
                  </a:moveTo>
                  <a:cubicBezTo>
                    <a:pt x="34547" y="159014"/>
                    <a:pt x="0" y="125092"/>
                    <a:pt x="0" y="79666"/>
                  </a:cubicBezTo>
                  <a:cubicBezTo>
                    <a:pt x="0" y="34228"/>
                    <a:pt x="34547" y="0"/>
                    <a:pt x="80291" y="0"/>
                  </a:cubicBezTo>
                  <a:cubicBezTo>
                    <a:pt x="110162" y="0"/>
                    <a:pt x="135372" y="14929"/>
                    <a:pt x="147511" y="37642"/>
                  </a:cubicBezTo>
                  <a:lnTo>
                    <a:pt x="110481" y="58813"/>
                  </a:lnTo>
                  <a:cubicBezTo>
                    <a:pt x="104876" y="48546"/>
                    <a:pt x="93679" y="41999"/>
                    <a:pt x="80291" y="41999"/>
                  </a:cubicBezTo>
                  <a:cubicBezTo>
                    <a:pt x="58508" y="41999"/>
                    <a:pt x="42954" y="58189"/>
                    <a:pt x="42954" y="79666"/>
                  </a:cubicBezTo>
                  <a:cubicBezTo>
                    <a:pt x="42954" y="100825"/>
                    <a:pt x="58508" y="117003"/>
                    <a:pt x="80291" y="117003"/>
                  </a:cubicBezTo>
                  <a:cubicBezTo>
                    <a:pt x="95233" y="117003"/>
                    <a:pt x="107360" y="109844"/>
                    <a:pt x="113270" y="97704"/>
                  </a:cubicBezTo>
                  <a:lnTo>
                    <a:pt x="152174" y="115130"/>
                  </a:lnTo>
                  <a:cubicBezTo>
                    <a:pt x="140658" y="141588"/>
                    <a:pt x="112965" y="159014"/>
                    <a:pt x="80291" y="159014"/>
                  </a:cubicBezTo>
                </a:path>
              </a:pathLst>
            </a:custGeom>
            <a:solidFill>
              <a:schemeClr val="tx2"/>
            </a:solidFill>
            <a:ln w="12639"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6D768945-A957-434C-B7DF-89D473C34658}"/>
                </a:ext>
              </a:extLst>
            </p:cNvPr>
            <p:cNvSpPr/>
            <p:nvPr/>
          </p:nvSpPr>
          <p:spPr>
            <a:xfrm>
              <a:off x="9752396" y="6362584"/>
              <a:ext cx="140123" cy="152861"/>
            </a:xfrm>
            <a:custGeom>
              <a:avLst/>
              <a:gdLst>
                <a:gd name="connsiteX0" fmla="*/ 145320 w 140123"/>
                <a:gd name="connsiteY0" fmla="*/ 81845 h 152861"/>
                <a:gd name="connsiteX1" fmla="*/ 72495 w 140123"/>
                <a:gd name="connsiteY1" fmla="*/ 155906 h 152861"/>
                <a:gd name="connsiteX2" fmla="*/ 0 w 140123"/>
                <a:gd name="connsiteY2" fmla="*/ 81845 h 152861"/>
                <a:gd name="connsiteX3" fmla="*/ 0 w 140123"/>
                <a:gd name="connsiteY3" fmla="*/ 0 h 152861"/>
                <a:gd name="connsiteX4" fmla="*/ 43566 w 140123"/>
                <a:gd name="connsiteY4" fmla="*/ 0 h 152861"/>
                <a:gd name="connsiteX5" fmla="*/ 43566 w 140123"/>
                <a:gd name="connsiteY5" fmla="*/ 81845 h 152861"/>
                <a:gd name="connsiteX6" fmla="*/ 72495 w 140123"/>
                <a:gd name="connsiteY6" fmla="*/ 113894 h 152861"/>
                <a:gd name="connsiteX7" fmla="*/ 101436 w 140123"/>
                <a:gd name="connsiteY7" fmla="*/ 81845 h 152861"/>
                <a:gd name="connsiteX8" fmla="*/ 101436 w 140123"/>
                <a:gd name="connsiteY8" fmla="*/ 0 h 152861"/>
                <a:gd name="connsiteX9" fmla="*/ 145320 w 140123"/>
                <a:gd name="connsiteY9" fmla="*/ 0 h 152861"/>
                <a:gd name="connsiteX10" fmla="*/ 145320 w 140123"/>
                <a:gd name="connsiteY10" fmla="*/ 81845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123" h="152861">
                  <a:moveTo>
                    <a:pt x="145320" y="81845"/>
                  </a:moveTo>
                  <a:cubicBezTo>
                    <a:pt x="145320" y="125410"/>
                    <a:pt x="115449" y="155906"/>
                    <a:pt x="72495" y="155906"/>
                  </a:cubicBezTo>
                  <a:cubicBezTo>
                    <a:pt x="29872" y="155906"/>
                    <a:pt x="0" y="125410"/>
                    <a:pt x="0" y="81845"/>
                  </a:cubicBezTo>
                  <a:lnTo>
                    <a:pt x="0" y="0"/>
                  </a:lnTo>
                  <a:lnTo>
                    <a:pt x="43566" y="0"/>
                  </a:lnTo>
                  <a:lnTo>
                    <a:pt x="43566" y="81845"/>
                  </a:lnTo>
                  <a:cubicBezTo>
                    <a:pt x="43566" y="101449"/>
                    <a:pt x="54763" y="113894"/>
                    <a:pt x="72495" y="113894"/>
                  </a:cubicBezTo>
                  <a:cubicBezTo>
                    <a:pt x="90239" y="113894"/>
                    <a:pt x="101436" y="101449"/>
                    <a:pt x="101436" y="81845"/>
                  </a:cubicBezTo>
                  <a:lnTo>
                    <a:pt x="101436" y="0"/>
                  </a:lnTo>
                  <a:lnTo>
                    <a:pt x="145320" y="0"/>
                  </a:lnTo>
                  <a:lnTo>
                    <a:pt x="145320" y="81845"/>
                  </a:lnTo>
                  <a:close/>
                </a:path>
              </a:pathLst>
            </a:custGeom>
            <a:solidFill>
              <a:schemeClr val="tx2"/>
            </a:solidFill>
            <a:ln w="12639"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4C020F08-5C54-420F-9079-020DCA9623C7}"/>
                </a:ext>
              </a:extLst>
            </p:cNvPr>
            <p:cNvSpPr/>
            <p:nvPr/>
          </p:nvSpPr>
          <p:spPr>
            <a:xfrm>
              <a:off x="9920098" y="6362572"/>
              <a:ext cx="89169" cy="140123"/>
            </a:xfrm>
            <a:custGeom>
              <a:avLst/>
              <a:gdLst>
                <a:gd name="connsiteX0" fmla="*/ 93666 w 89169"/>
                <a:gd name="connsiteY0" fmla="*/ 41706 h 140122"/>
                <a:gd name="connsiteX1" fmla="*/ 43566 w 89169"/>
                <a:gd name="connsiteY1" fmla="*/ 41706 h 140122"/>
                <a:gd name="connsiteX2" fmla="*/ 43566 w 89169"/>
                <a:gd name="connsiteY2" fmla="*/ 152798 h 140122"/>
                <a:gd name="connsiteX3" fmla="*/ 0 w 89169"/>
                <a:gd name="connsiteY3" fmla="*/ 152798 h 140122"/>
                <a:gd name="connsiteX4" fmla="*/ 0 w 89169"/>
                <a:gd name="connsiteY4" fmla="*/ 0 h 140122"/>
                <a:gd name="connsiteX5" fmla="*/ 93666 w 89169"/>
                <a:gd name="connsiteY5" fmla="*/ 0 h 14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69" h="140122">
                  <a:moveTo>
                    <a:pt x="93666" y="41706"/>
                  </a:moveTo>
                  <a:lnTo>
                    <a:pt x="43566" y="41706"/>
                  </a:lnTo>
                  <a:lnTo>
                    <a:pt x="43566" y="152798"/>
                  </a:lnTo>
                  <a:lnTo>
                    <a:pt x="0" y="152798"/>
                  </a:lnTo>
                  <a:lnTo>
                    <a:pt x="0" y="0"/>
                  </a:lnTo>
                  <a:lnTo>
                    <a:pt x="93666" y="0"/>
                  </a:lnTo>
                  <a:close/>
                </a:path>
              </a:pathLst>
            </a:custGeom>
            <a:solidFill>
              <a:schemeClr val="tx2"/>
            </a:solidFill>
            <a:ln w="12639"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B713BDA2-9C3F-4955-B00F-D4CA5A40276B}"/>
                </a:ext>
              </a:extLst>
            </p:cNvPr>
            <p:cNvSpPr/>
            <p:nvPr/>
          </p:nvSpPr>
          <p:spPr>
            <a:xfrm>
              <a:off x="10027496" y="6288523"/>
              <a:ext cx="50954" cy="216554"/>
            </a:xfrm>
            <a:custGeom>
              <a:avLst/>
              <a:gdLst>
                <a:gd name="connsiteX0" fmla="*/ 48865 w 50953"/>
                <a:gd name="connsiteY0" fmla="*/ 226859 h 216553"/>
                <a:gd name="connsiteX1" fmla="*/ 4981 w 50953"/>
                <a:gd name="connsiteY1" fmla="*/ 226859 h 216553"/>
                <a:gd name="connsiteX2" fmla="*/ 4981 w 50953"/>
                <a:gd name="connsiteY2" fmla="*/ 74061 h 216553"/>
                <a:gd name="connsiteX3" fmla="*/ 48865 w 50953"/>
                <a:gd name="connsiteY3" fmla="*/ 74061 h 216553"/>
                <a:gd name="connsiteX4" fmla="*/ 48865 w 50953"/>
                <a:gd name="connsiteY4" fmla="*/ 226859 h 216553"/>
                <a:gd name="connsiteX5" fmla="*/ 53527 w 50953"/>
                <a:gd name="connsiteY5" fmla="*/ 26445 h 216553"/>
                <a:gd name="connsiteX6" fmla="*/ 26763 w 50953"/>
                <a:gd name="connsiteY6" fmla="*/ 53208 h 216553"/>
                <a:gd name="connsiteX7" fmla="*/ 0 w 50953"/>
                <a:gd name="connsiteY7" fmla="*/ 26445 h 216553"/>
                <a:gd name="connsiteX8" fmla="*/ 26763 w 50953"/>
                <a:gd name="connsiteY8" fmla="*/ 0 h 216553"/>
                <a:gd name="connsiteX9" fmla="*/ 53527 w 50953"/>
                <a:gd name="connsiteY9" fmla="*/ 26445 h 21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953" h="216553">
                  <a:moveTo>
                    <a:pt x="48865" y="226859"/>
                  </a:moveTo>
                  <a:lnTo>
                    <a:pt x="4981" y="226859"/>
                  </a:lnTo>
                  <a:lnTo>
                    <a:pt x="4981" y="74061"/>
                  </a:lnTo>
                  <a:lnTo>
                    <a:pt x="48865" y="74061"/>
                  </a:lnTo>
                  <a:lnTo>
                    <a:pt x="48865" y="226859"/>
                  </a:lnTo>
                  <a:close/>
                  <a:moveTo>
                    <a:pt x="53527" y="26445"/>
                  </a:moveTo>
                  <a:cubicBezTo>
                    <a:pt x="53527" y="41069"/>
                    <a:pt x="41387" y="53208"/>
                    <a:pt x="26763" y="53208"/>
                  </a:cubicBezTo>
                  <a:cubicBezTo>
                    <a:pt x="12140" y="53208"/>
                    <a:pt x="0" y="41069"/>
                    <a:pt x="0" y="26445"/>
                  </a:cubicBezTo>
                  <a:cubicBezTo>
                    <a:pt x="0" y="12127"/>
                    <a:pt x="12140" y="0"/>
                    <a:pt x="26763" y="0"/>
                  </a:cubicBezTo>
                  <a:cubicBezTo>
                    <a:pt x="41387" y="0"/>
                    <a:pt x="53527" y="12127"/>
                    <a:pt x="53527" y="26445"/>
                  </a:cubicBezTo>
                </a:path>
              </a:pathLst>
            </a:custGeom>
            <a:solidFill>
              <a:schemeClr val="tx2"/>
            </a:solidFill>
            <a:ln w="12639"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FCEEA2FC-252A-4305-9828-F6BC09FDA62E}"/>
                </a:ext>
              </a:extLst>
            </p:cNvPr>
            <p:cNvSpPr/>
            <p:nvPr/>
          </p:nvSpPr>
          <p:spPr>
            <a:xfrm>
              <a:off x="10096933" y="6359476"/>
              <a:ext cx="152862" cy="152861"/>
            </a:xfrm>
            <a:custGeom>
              <a:avLst/>
              <a:gdLst>
                <a:gd name="connsiteX0" fmla="*/ 42941 w 152861"/>
                <a:gd name="connsiteY0" fmla="*/ 79666 h 152861"/>
                <a:gd name="connsiteX1" fmla="*/ 79361 w 152861"/>
                <a:gd name="connsiteY1" fmla="*/ 117003 h 152861"/>
                <a:gd name="connsiteX2" fmla="*/ 115767 w 152861"/>
                <a:gd name="connsiteY2" fmla="*/ 79666 h 152861"/>
                <a:gd name="connsiteX3" fmla="*/ 79361 w 152861"/>
                <a:gd name="connsiteY3" fmla="*/ 42011 h 152861"/>
                <a:gd name="connsiteX4" fmla="*/ 42941 w 152861"/>
                <a:gd name="connsiteY4" fmla="*/ 79666 h 152861"/>
                <a:gd name="connsiteX5" fmla="*/ 158708 w 152861"/>
                <a:gd name="connsiteY5" fmla="*/ 79666 h 152861"/>
                <a:gd name="connsiteX6" fmla="*/ 79361 w 152861"/>
                <a:gd name="connsiteY6" fmla="*/ 159014 h 152861"/>
                <a:gd name="connsiteX7" fmla="*/ 0 w 152861"/>
                <a:gd name="connsiteY7" fmla="*/ 79666 h 152861"/>
                <a:gd name="connsiteX8" fmla="*/ 79361 w 152861"/>
                <a:gd name="connsiteY8" fmla="*/ 0 h 152861"/>
                <a:gd name="connsiteX9" fmla="*/ 158708 w 152861"/>
                <a:gd name="connsiteY9" fmla="*/ 79666 h 15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861" h="152861">
                  <a:moveTo>
                    <a:pt x="42941" y="79666"/>
                  </a:moveTo>
                  <a:cubicBezTo>
                    <a:pt x="42941" y="100825"/>
                    <a:pt x="58508" y="117003"/>
                    <a:pt x="79361" y="117003"/>
                  </a:cubicBezTo>
                  <a:cubicBezTo>
                    <a:pt x="99895" y="117003"/>
                    <a:pt x="115767" y="100825"/>
                    <a:pt x="115767" y="79666"/>
                  </a:cubicBezTo>
                  <a:cubicBezTo>
                    <a:pt x="115767" y="57883"/>
                    <a:pt x="99895" y="42011"/>
                    <a:pt x="79361" y="42011"/>
                  </a:cubicBezTo>
                  <a:cubicBezTo>
                    <a:pt x="58508" y="42011"/>
                    <a:pt x="42941" y="57883"/>
                    <a:pt x="42941" y="79666"/>
                  </a:cubicBezTo>
                  <a:moveTo>
                    <a:pt x="158708" y="79666"/>
                  </a:moveTo>
                  <a:cubicBezTo>
                    <a:pt x="158708" y="125104"/>
                    <a:pt x="124162" y="159014"/>
                    <a:pt x="79361" y="159014"/>
                  </a:cubicBezTo>
                  <a:cubicBezTo>
                    <a:pt x="34228" y="159014"/>
                    <a:pt x="0" y="125104"/>
                    <a:pt x="0" y="79666"/>
                  </a:cubicBezTo>
                  <a:cubicBezTo>
                    <a:pt x="0" y="34228"/>
                    <a:pt x="34228" y="0"/>
                    <a:pt x="79361" y="0"/>
                  </a:cubicBezTo>
                  <a:cubicBezTo>
                    <a:pt x="124162" y="0"/>
                    <a:pt x="158708" y="34228"/>
                    <a:pt x="158708" y="79666"/>
                  </a:cubicBezTo>
                </a:path>
              </a:pathLst>
            </a:custGeom>
            <a:solidFill>
              <a:schemeClr val="tx2"/>
            </a:solidFill>
            <a:ln w="12639" cap="flat">
              <a:noFill/>
              <a:prstDash val="solid"/>
              <a:miter/>
            </a:ln>
          </p:spPr>
          <p:txBody>
            <a:bodyPr rtlCol="0" anchor="ctr"/>
            <a:lstStyle/>
            <a:p>
              <a:endParaRPr lang="nl-NL"/>
            </a:p>
          </p:txBody>
        </p:sp>
      </p:grpSp>
    </p:spTree>
    <p:extLst>
      <p:ext uri="{BB962C8B-B14F-4D97-AF65-F5344CB8AC3E}">
        <p14:creationId xmlns:p14="http://schemas.microsoft.com/office/powerpoint/2010/main" val="230355362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67" r:id="rId4"/>
    <p:sldLayoutId id="2147483660" r:id="rId5"/>
    <p:sldLayoutId id="2147483669" r:id="rId6"/>
    <p:sldLayoutId id="2147483668" r:id="rId7"/>
    <p:sldLayoutId id="2147483671" r:id="rId8"/>
    <p:sldLayoutId id="2147483672" r:id="rId9"/>
  </p:sldLayoutIdLst>
  <p:hf hdr="0"/>
  <p:txStyles>
    <p:titleStyle>
      <a:lvl1pPr algn="l" defTabSz="914400" rtl="0" eaLnBrk="1" latinLnBrk="0" hangingPunct="1">
        <a:lnSpc>
          <a:spcPct val="90000"/>
        </a:lnSpc>
        <a:spcBef>
          <a:spcPct val="0"/>
        </a:spcBef>
        <a:buNone/>
        <a:defRPr sz="50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sz="2200" kern="1200">
          <a:solidFill>
            <a:schemeClr val="tx2"/>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buFont typeface="Arial" panose="020B0604020202020204" pitchFamily="34" charset="0"/>
        <a:buChar char="•"/>
        <a:defRPr sz="2200" kern="1200">
          <a:solidFill>
            <a:schemeClr val="tx2"/>
          </a:solidFill>
          <a:latin typeface="Arial" panose="020B0604020202020204" pitchFamily="34" charset="0"/>
          <a:ea typeface="+mn-ea"/>
          <a:cs typeface="Arial" panose="020B0604020202020204" pitchFamily="34" charset="0"/>
        </a:defRPr>
      </a:lvl2pPr>
      <a:lvl3pPr marL="594900" indent="-342900" algn="l" defTabSz="914400" rtl="0" eaLnBrk="1" latinLnBrk="0" hangingPunct="1">
        <a:lnSpc>
          <a:spcPct val="100000"/>
        </a:lnSpc>
        <a:spcBef>
          <a:spcPts val="0"/>
        </a:spcBef>
        <a:buFont typeface="Arial" panose="020B0604020202020204" pitchFamily="34" charset="0"/>
        <a:buChar char="•"/>
        <a:defRPr sz="2200" b="0" kern="1200">
          <a:solidFill>
            <a:schemeClr val="tx2"/>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 typeface="Arial" panose="020B0604020202020204" pitchFamily="34" charset="0"/>
        <a:buNone/>
        <a:defRPr sz="3000" b="1" kern="1200">
          <a:solidFill>
            <a:schemeClr val="tx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3" userDrawn="1">
          <p15:clr>
            <a:srgbClr val="F26B43"/>
          </p15:clr>
        </p15:guide>
        <p15:guide id="2" orient="horz" pos="2160" userDrawn="1">
          <p15:clr>
            <a:srgbClr val="F26B43"/>
          </p15:clr>
        </p15:guide>
        <p15:guide id="3" pos="7461" userDrawn="1">
          <p15:clr>
            <a:srgbClr val="F26B43"/>
          </p15:clr>
        </p15:guide>
        <p15:guide id="4" orient="horz" pos="4094" userDrawn="1">
          <p15:clr>
            <a:srgbClr val="F26B43"/>
          </p15:clr>
        </p15:guide>
        <p15:guide id="5" orient="horz" pos="1065" userDrawn="1">
          <p15:clr>
            <a:srgbClr val="F26B43"/>
          </p15:clr>
        </p15:guide>
        <p15:guide id="6" orient="horz" pos="3788" userDrawn="1">
          <p15:clr>
            <a:srgbClr val="F26B43"/>
          </p15:clr>
        </p15:guide>
        <p15:guide id="7" orient="horz" pos="1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8E966F5-006F-433A-9691-0B17633B2A97}"/>
              </a:ext>
            </a:extLst>
          </p:cNvPr>
          <p:cNvSpPr>
            <a:spLocks noGrp="1"/>
          </p:cNvSpPr>
          <p:nvPr>
            <p:ph type="title"/>
          </p:nvPr>
        </p:nvSpPr>
        <p:spPr>
          <a:xfrm>
            <a:off x="360000" y="296865"/>
            <a:ext cx="11473200" cy="673100"/>
          </a:xfrm>
          <a:prstGeom prst="rect">
            <a:avLst/>
          </a:prstGeom>
        </p:spPr>
        <p:txBody>
          <a:bodyPr vert="horz" lIns="0" tIns="0" rIns="0" bIns="0" rtlCol="0" anchor="t">
            <a:noAutofit/>
          </a:bodyPr>
          <a:lstStyle/>
          <a:p>
            <a:r>
              <a:rPr lang="nl-NL"/>
              <a:t>Klik om stijl te bewerken</a:t>
            </a:r>
          </a:p>
        </p:txBody>
      </p:sp>
      <p:sp>
        <p:nvSpPr>
          <p:cNvPr id="3" name="Tijdelijke aanduiding voor tekst 2">
            <a:extLst>
              <a:ext uri="{FF2B5EF4-FFF2-40B4-BE49-F238E27FC236}">
                <a16:creationId xmlns:a16="http://schemas.microsoft.com/office/drawing/2014/main" id="{71B2E2CE-1F7F-4603-9A75-FEAAFF7381A1}"/>
              </a:ext>
            </a:extLst>
          </p:cNvPr>
          <p:cNvSpPr>
            <a:spLocks noGrp="1"/>
          </p:cNvSpPr>
          <p:nvPr>
            <p:ph type="body" idx="1"/>
          </p:nvPr>
        </p:nvSpPr>
        <p:spPr>
          <a:xfrm>
            <a:off x="360000" y="1457324"/>
            <a:ext cx="11473200" cy="4608000"/>
          </a:xfrm>
          <a:prstGeom prst="rect">
            <a:avLst/>
          </a:prstGeom>
        </p:spPr>
        <p:txBody>
          <a:bodyPr vert="horz" lIns="0" tIns="0" rIns="0" bIns="0" rtlCol="0">
            <a:noAutofit/>
          </a:bodyPr>
          <a:lstStyle/>
          <a:p>
            <a:pPr lvl="0"/>
            <a:r>
              <a:rPr lang="nl-NL"/>
              <a:t>Eerste niveau</a:t>
            </a:r>
          </a:p>
          <a:p>
            <a:pPr lvl="1"/>
            <a:r>
              <a:rPr lang="nl-NL"/>
              <a:t>Tweede niveau</a:t>
            </a:r>
          </a:p>
          <a:p>
            <a:pPr lvl="2"/>
            <a:r>
              <a:rPr lang="nl-NL"/>
              <a:t>Derde niveau</a:t>
            </a:r>
          </a:p>
          <a:p>
            <a:pPr lvl="3"/>
            <a:r>
              <a:rPr lang="nl-NL"/>
              <a:t>Vierde niveau</a:t>
            </a:r>
          </a:p>
        </p:txBody>
      </p:sp>
      <p:sp>
        <p:nvSpPr>
          <p:cNvPr id="4" name="Tijdelijke aanduiding voor datum 3">
            <a:extLst>
              <a:ext uri="{FF2B5EF4-FFF2-40B4-BE49-F238E27FC236}">
                <a16:creationId xmlns:a16="http://schemas.microsoft.com/office/drawing/2014/main" id="{AE4571E1-7B78-4AC3-AB7A-7A15720DF431}"/>
              </a:ext>
            </a:extLst>
          </p:cNvPr>
          <p:cNvSpPr>
            <a:spLocks noGrp="1"/>
          </p:cNvSpPr>
          <p:nvPr>
            <p:ph type="dt" sz="half" idx="2"/>
          </p:nvPr>
        </p:nvSpPr>
        <p:spPr>
          <a:xfrm>
            <a:off x="838200" y="7020000"/>
            <a:ext cx="2743200" cy="317209"/>
          </a:xfrm>
          <a:prstGeom prst="rect">
            <a:avLst/>
          </a:prstGeom>
        </p:spPr>
        <p:txBody>
          <a:bodyPr vert="horz" lIns="0" tIns="0" rIns="0" bIns="0" rtlCol="0" anchor="ctr"/>
          <a:lstStyle>
            <a:lvl1pPr algn="l">
              <a:defRPr sz="2000">
                <a:solidFill>
                  <a:srgbClr val="E6E6E6"/>
                </a:solidFill>
                <a:latin typeface="Arial" panose="020B0604020202020204" pitchFamily="34" charset="0"/>
                <a:cs typeface="Arial" panose="020B0604020202020204" pitchFamily="34" charset="0"/>
              </a:defRPr>
            </a:lvl1pPr>
          </a:lstStyle>
          <a:p>
            <a:r>
              <a:rPr lang="nl-NL"/>
              <a:t>14 augustus 2019</a:t>
            </a:r>
          </a:p>
        </p:txBody>
      </p:sp>
      <p:sp>
        <p:nvSpPr>
          <p:cNvPr id="5" name="Tijdelijke aanduiding voor voettekst 4">
            <a:extLst>
              <a:ext uri="{FF2B5EF4-FFF2-40B4-BE49-F238E27FC236}">
                <a16:creationId xmlns:a16="http://schemas.microsoft.com/office/drawing/2014/main" id="{9004B6D2-F868-492E-8371-701F4F999CBA}"/>
              </a:ext>
            </a:extLst>
          </p:cNvPr>
          <p:cNvSpPr>
            <a:spLocks noGrp="1"/>
          </p:cNvSpPr>
          <p:nvPr>
            <p:ph type="ftr" sz="quarter" idx="3"/>
          </p:nvPr>
        </p:nvSpPr>
        <p:spPr>
          <a:xfrm>
            <a:off x="4038600" y="7020000"/>
            <a:ext cx="4114800" cy="317209"/>
          </a:xfrm>
          <a:prstGeom prst="rect">
            <a:avLst/>
          </a:prstGeom>
        </p:spPr>
        <p:txBody>
          <a:bodyPr vert="horz" lIns="0" tIns="0" rIns="0" bIns="0" rtlCol="0" anchor="ctr"/>
          <a:lstStyle>
            <a:lvl1pPr algn="ctr">
              <a:defRPr sz="2000">
                <a:solidFill>
                  <a:srgbClr val="E6E6E6"/>
                </a:solidFill>
                <a:latin typeface="Arial" panose="020B0604020202020204" pitchFamily="34" charset="0"/>
                <a:cs typeface="Arial" panose="020B0604020202020204" pitchFamily="34" charset="0"/>
              </a:defRPr>
            </a:lvl1pPr>
          </a:lstStyle>
          <a:p>
            <a:endParaRPr lang="nl-NL"/>
          </a:p>
        </p:txBody>
      </p:sp>
      <p:sp>
        <p:nvSpPr>
          <p:cNvPr id="6" name="Tijdelijke aanduiding voor dianummer 5">
            <a:extLst>
              <a:ext uri="{FF2B5EF4-FFF2-40B4-BE49-F238E27FC236}">
                <a16:creationId xmlns:a16="http://schemas.microsoft.com/office/drawing/2014/main" id="{1F491C4D-045B-4D79-8E4E-A715678ECCDC}"/>
              </a:ext>
            </a:extLst>
          </p:cNvPr>
          <p:cNvSpPr>
            <a:spLocks noGrp="1"/>
          </p:cNvSpPr>
          <p:nvPr>
            <p:ph type="sldNum" sz="quarter" idx="4"/>
          </p:nvPr>
        </p:nvSpPr>
        <p:spPr>
          <a:xfrm>
            <a:off x="360000" y="6244565"/>
            <a:ext cx="600075" cy="317209"/>
          </a:xfrm>
          <a:prstGeom prst="rect">
            <a:avLst/>
          </a:prstGeom>
        </p:spPr>
        <p:txBody>
          <a:bodyPr vert="horz" lIns="0" tIns="0" rIns="0" bIns="0" rtlCol="0" anchor="ctr"/>
          <a:lstStyle>
            <a:lvl1pPr algn="l">
              <a:defRPr sz="2000">
                <a:solidFill>
                  <a:schemeClr val="accent3"/>
                </a:solidFill>
                <a:latin typeface="Arial" panose="020B0604020202020204" pitchFamily="34" charset="0"/>
                <a:cs typeface="Arial" panose="020B0604020202020204" pitchFamily="34" charset="0"/>
              </a:defRPr>
            </a:lvl1pPr>
          </a:lstStyle>
          <a:p>
            <a:fld id="{F42B3F14-D836-496B-80A2-23BE75BD68CB}" type="slidenum">
              <a:rPr lang="nl-NL" smtClean="0"/>
              <a:pPr/>
              <a:t>‹nr.›</a:t>
            </a:fld>
            <a:endParaRPr lang="nl-NL"/>
          </a:p>
        </p:txBody>
      </p:sp>
      <p:grpSp>
        <p:nvGrpSpPr>
          <p:cNvPr id="26" name="Groep 25">
            <a:extLst>
              <a:ext uri="{FF2B5EF4-FFF2-40B4-BE49-F238E27FC236}">
                <a16:creationId xmlns:a16="http://schemas.microsoft.com/office/drawing/2014/main" id="{0EB36365-1CE5-4C7F-92F1-FFCCCA649C13}"/>
              </a:ext>
            </a:extLst>
          </p:cNvPr>
          <p:cNvGrpSpPr/>
          <p:nvPr userDrawn="1"/>
        </p:nvGrpSpPr>
        <p:grpSpPr>
          <a:xfrm>
            <a:off x="11066197" y="6232914"/>
            <a:ext cx="766409" cy="265502"/>
            <a:chOff x="11066197" y="6232914"/>
            <a:chExt cx="766409" cy="265502"/>
          </a:xfrm>
        </p:grpSpPr>
        <p:sp>
          <p:nvSpPr>
            <p:cNvPr id="18" name="Vrije vorm: vorm 17">
              <a:extLst>
                <a:ext uri="{FF2B5EF4-FFF2-40B4-BE49-F238E27FC236}">
                  <a16:creationId xmlns:a16="http://schemas.microsoft.com/office/drawing/2014/main" id="{DBC83BD6-65B2-431C-A7BA-234043460D47}"/>
                </a:ext>
              </a:extLst>
            </p:cNvPr>
            <p:cNvSpPr/>
            <p:nvPr/>
          </p:nvSpPr>
          <p:spPr>
            <a:xfrm>
              <a:off x="11066197" y="6314857"/>
              <a:ext cx="175703" cy="183397"/>
            </a:xfrm>
            <a:custGeom>
              <a:avLst/>
              <a:gdLst>
                <a:gd name="connsiteX0" fmla="*/ 92712 w 175702"/>
                <a:gd name="connsiteY0" fmla="*/ 135111 h 183397"/>
                <a:gd name="connsiteX1" fmla="*/ 49590 w 175702"/>
                <a:gd name="connsiteY1" fmla="*/ 91989 h 183397"/>
                <a:gd name="connsiteX2" fmla="*/ 92712 w 175702"/>
                <a:gd name="connsiteY2" fmla="*/ 48513 h 183397"/>
                <a:gd name="connsiteX3" fmla="*/ 127570 w 175702"/>
                <a:gd name="connsiteY3" fmla="*/ 67917 h 183397"/>
                <a:gd name="connsiteX4" fmla="*/ 170337 w 175702"/>
                <a:gd name="connsiteY4" fmla="*/ 43477 h 183397"/>
                <a:gd name="connsiteX5" fmla="*/ 92716 w 175702"/>
                <a:gd name="connsiteY5" fmla="*/ 0 h 183397"/>
                <a:gd name="connsiteX6" fmla="*/ 0 w 175702"/>
                <a:gd name="connsiteY6" fmla="*/ 91994 h 183397"/>
                <a:gd name="connsiteX7" fmla="*/ 92716 w 175702"/>
                <a:gd name="connsiteY7" fmla="*/ 183632 h 183397"/>
                <a:gd name="connsiteX8" fmla="*/ 175732 w 175702"/>
                <a:gd name="connsiteY8" fmla="*/ 132956 h 183397"/>
                <a:gd name="connsiteX9" fmla="*/ 130802 w 175702"/>
                <a:gd name="connsiteY9" fmla="*/ 112838 h 183397"/>
                <a:gd name="connsiteX10" fmla="*/ 92712 w 175702"/>
                <a:gd name="connsiteY10" fmla="*/ 135111 h 18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702" h="183397">
                  <a:moveTo>
                    <a:pt x="92712" y="135111"/>
                  </a:moveTo>
                  <a:cubicBezTo>
                    <a:pt x="67558" y="135111"/>
                    <a:pt x="49590" y="116429"/>
                    <a:pt x="49590" y="91989"/>
                  </a:cubicBezTo>
                  <a:cubicBezTo>
                    <a:pt x="49590" y="67190"/>
                    <a:pt x="67558" y="48513"/>
                    <a:pt x="92712" y="48513"/>
                  </a:cubicBezTo>
                  <a:cubicBezTo>
                    <a:pt x="108162" y="48513"/>
                    <a:pt x="121094" y="56054"/>
                    <a:pt x="127570" y="67917"/>
                  </a:cubicBezTo>
                  <a:lnTo>
                    <a:pt x="170337" y="43477"/>
                  </a:lnTo>
                  <a:cubicBezTo>
                    <a:pt x="156324" y="17241"/>
                    <a:pt x="127215" y="0"/>
                    <a:pt x="92716" y="0"/>
                  </a:cubicBezTo>
                  <a:cubicBezTo>
                    <a:pt x="39890" y="0"/>
                    <a:pt x="0" y="39522"/>
                    <a:pt x="0" y="91994"/>
                  </a:cubicBezTo>
                  <a:cubicBezTo>
                    <a:pt x="0" y="144465"/>
                    <a:pt x="39894" y="183632"/>
                    <a:pt x="92716" y="183632"/>
                  </a:cubicBezTo>
                  <a:cubicBezTo>
                    <a:pt x="130447" y="183632"/>
                    <a:pt x="162429" y="163501"/>
                    <a:pt x="175732" y="132956"/>
                  </a:cubicBezTo>
                  <a:lnTo>
                    <a:pt x="130802" y="112838"/>
                  </a:lnTo>
                  <a:cubicBezTo>
                    <a:pt x="123979" y="126843"/>
                    <a:pt x="109953" y="135111"/>
                    <a:pt x="92712" y="135111"/>
                  </a:cubicBezTo>
                  <a:close/>
                </a:path>
              </a:pathLst>
            </a:custGeom>
            <a:solidFill>
              <a:schemeClr val="accent3"/>
            </a:solidFill>
            <a:ln w="427"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7F901CBF-833C-4EC6-82DB-9E0C20E6A279}"/>
                </a:ext>
              </a:extLst>
            </p:cNvPr>
            <p:cNvSpPr/>
            <p:nvPr/>
          </p:nvSpPr>
          <p:spPr>
            <a:xfrm>
              <a:off x="11251770" y="6318439"/>
              <a:ext cx="167580" cy="179977"/>
            </a:xfrm>
            <a:custGeom>
              <a:avLst/>
              <a:gdLst>
                <a:gd name="connsiteX0" fmla="*/ 117161 w 167580"/>
                <a:gd name="connsiteY0" fmla="*/ 94512 h 179977"/>
                <a:gd name="connsiteX1" fmla="*/ 83743 w 167580"/>
                <a:gd name="connsiteY1" fmla="*/ 131529 h 179977"/>
                <a:gd name="connsiteX2" fmla="*/ 50325 w 167580"/>
                <a:gd name="connsiteY2" fmla="*/ 94512 h 179977"/>
                <a:gd name="connsiteX3" fmla="*/ 50325 w 167580"/>
                <a:gd name="connsiteY3" fmla="*/ 0 h 179977"/>
                <a:gd name="connsiteX4" fmla="*/ 0 w 167580"/>
                <a:gd name="connsiteY4" fmla="*/ 0 h 179977"/>
                <a:gd name="connsiteX5" fmla="*/ 0 w 167580"/>
                <a:gd name="connsiteY5" fmla="*/ 94512 h 179977"/>
                <a:gd name="connsiteX6" fmla="*/ 83739 w 167580"/>
                <a:gd name="connsiteY6" fmla="*/ 180046 h 179977"/>
                <a:gd name="connsiteX7" fmla="*/ 167824 w 167580"/>
                <a:gd name="connsiteY7" fmla="*/ 94512 h 179977"/>
                <a:gd name="connsiteX8" fmla="*/ 167824 w 167580"/>
                <a:gd name="connsiteY8" fmla="*/ 0 h 179977"/>
                <a:gd name="connsiteX9" fmla="*/ 117161 w 167580"/>
                <a:gd name="connsiteY9" fmla="*/ 0 h 179977"/>
                <a:gd name="connsiteX10" fmla="*/ 117161 w 167580"/>
                <a:gd name="connsiteY10" fmla="*/ 94512 h 17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580" h="179977">
                  <a:moveTo>
                    <a:pt x="117161" y="94512"/>
                  </a:moveTo>
                  <a:cubicBezTo>
                    <a:pt x="117161" y="117148"/>
                    <a:pt x="104216" y="131529"/>
                    <a:pt x="83743" y="131529"/>
                  </a:cubicBezTo>
                  <a:cubicBezTo>
                    <a:pt x="63257" y="131529"/>
                    <a:pt x="50325" y="117148"/>
                    <a:pt x="50325" y="94512"/>
                  </a:cubicBezTo>
                  <a:lnTo>
                    <a:pt x="50325" y="0"/>
                  </a:lnTo>
                  <a:lnTo>
                    <a:pt x="0" y="0"/>
                  </a:lnTo>
                  <a:lnTo>
                    <a:pt x="0" y="94512"/>
                  </a:lnTo>
                  <a:cubicBezTo>
                    <a:pt x="0" y="144820"/>
                    <a:pt x="34499" y="180046"/>
                    <a:pt x="83739" y="180046"/>
                  </a:cubicBezTo>
                  <a:cubicBezTo>
                    <a:pt x="133320" y="180046"/>
                    <a:pt x="167824" y="144820"/>
                    <a:pt x="167824" y="94512"/>
                  </a:cubicBezTo>
                  <a:lnTo>
                    <a:pt x="167824" y="0"/>
                  </a:lnTo>
                  <a:lnTo>
                    <a:pt x="117161" y="0"/>
                  </a:lnTo>
                  <a:lnTo>
                    <a:pt x="117161" y="94512"/>
                  </a:lnTo>
                  <a:close/>
                </a:path>
              </a:pathLst>
            </a:custGeom>
            <a:solidFill>
              <a:schemeClr val="accent3"/>
            </a:solidFill>
            <a:ln w="427"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82D108CE-3261-4007-BC32-86C4E13A6932}"/>
                </a:ext>
              </a:extLst>
            </p:cNvPr>
            <p:cNvSpPr/>
            <p:nvPr/>
          </p:nvSpPr>
          <p:spPr>
            <a:xfrm>
              <a:off x="11445449" y="6318439"/>
              <a:ext cx="108158" cy="176130"/>
            </a:xfrm>
            <a:custGeom>
              <a:avLst/>
              <a:gdLst>
                <a:gd name="connsiteX0" fmla="*/ 0 w 108157"/>
                <a:gd name="connsiteY0" fmla="*/ 176442 h 176129"/>
                <a:gd name="connsiteX1" fmla="*/ 50295 w 108157"/>
                <a:gd name="connsiteY1" fmla="*/ 176442 h 176129"/>
                <a:gd name="connsiteX2" fmla="*/ 50295 w 108157"/>
                <a:gd name="connsiteY2" fmla="*/ 48158 h 176129"/>
                <a:gd name="connsiteX3" fmla="*/ 108158 w 108157"/>
                <a:gd name="connsiteY3" fmla="*/ 48158 h 176129"/>
                <a:gd name="connsiteX4" fmla="*/ 108158 w 108157"/>
                <a:gd name="connsiteY4" fmla="*/ 0 h 176129"/>
                <a:gd name="connsiteX5" fmla="*/ 0 w 108157"/>
                <a:gd name="connsiteY5" fmla="*/ 0 h 17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57" h="176129">
                  <a:moveTo>
                    <a:pt x="0" y="176442"/>
                  </a:moveTo>
                  <a:lnTo>
                    <a:pt x="50295" y="176442"/>
                  </a:lnTo>
                  <a:lnTo>
                    <a:pt x="50295" y="48158"/>
                  </a:lnTo>
                  <a:lnTo>
                    <a:pt x="108158" y="48158"/>
                  </a:lnTo>
                  <a:lnTo>
                    <a:pt x="108158" y="0"/>
                  </a:lnTo>
                  <a:lnTo>
                    <a:pt x="0" y="0"/>
                  </a:lnTo>
                  <a:close/>
                </a:path>
              </a:pathLst>
            </a:custGeom>
            <a:solidFill>
              <a:schemeClr val="accent3"/>
            </a:solidFill>
            <a:ln w="427"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504DD08C-4277-448E-80E0-4F770B509BC5}"/>
                </a:ext>
              </a:extLst>
            </p:cNvPr>
            <p:cNvSpPr/>
            <p:nvPr/>
          </p:nvSpPr>
          <p:spPr>
            <a:xfrm>
              <a:off x="11575217" y="6318435"/>
              <a:ext cx="50445" cy="176130"/>
            </a:xfrm>
            <a:custGeom>
              <a:avLst/>
              <a:gdLst>
                <a:gd name="connsiteX0" fmla="*/ 0 w 50445"/>
                <a:gd name="connsiteY0" fmla="*/ 0 h 176129"/>
                <a:gd name="connsiteX1" fmla="*/ 50663 w 50445"/>
                <a:gd name="connsiteY1" fmla="*/ 0 h 176129"/>
                <a:gd name="connsiteX2" fmla="*/ 50663 w 50445"/>
                <a:gd name="connsiteY2" fmla="*/ 176446 h 176129"/>
                <a:gd name="connsiteX3" fmla="*/ 0 w 50445"/>
                <a:gd name="connsiteY3" fmla="*/ 176446 h 176129"/>
              </a:gdLst>
              <a:ahLst/>
              <a:cxnLst>
                <a:cxn ang="0">
                  <a:pos x="connsiteX0" y="connsiteY0"/>
                </a:cxn>
                <a:cxn ang="0">
                  <a:pos x="connsiteX1" y="connsiteY1"/>
                </a:cxn>
                <a:cxn ang="0">
                  <a:pos x="connsiteX2" y="connsiteY2"/>
                </a:cxn>
                <a:cxn ang="0">
                  <a:pos x="connsiteX3" y="connsiteY3"/>
                </a:cxn>
              </a:cxnLst>
              <a:rect l="l" t="t" r="r" b="b"/>
              <a:pathLst>
                <a:path w="50445" h="176129">
                  <a:moveTo>
                    <a:pt x="0" y="0"/>
                  </a:moveTo>
                  <a:lnTo>
                    <a:pt x="50663" y="0"/>
                  </a:lnTo>
                  <a:lnTo>
                    <a:pt x="50663" y="176446"/>
                  </a:lnTo>
                  <a:lnTo>
                    <a:pt x="0" y="176446"/>
                  </a:lnTo>
                  <a:close/>
                </a:path>
              </a:pathLst>
            </a:custGeom>
            <a:solidFill>
              <a:schemeClr val="accent3"/>
            </a:solidFill>
            <a:ln w="427"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D18359DC-578F-4FE2-A236-510F8CAF8EBB}"/>
                </a:ext>
              </a:extLst>
            </p:cNvPr>
            <p:cNvSpPr/>
            <p:nvPr/>
          </p:nvSpPr>
          <p:spPr>
            <a:xfrm>
              <a:off x="11569471" y="6232914"/>
              <a:ext cx="61560" cy="61132"/>
            </a:xfrm>
            <a:custGeom>
              <a:avLst/>
              <a:gdLst>
                <a:gd name="connsiteX0" fmla="*/ 30900 w 61560"/>
                <a:gd name="connsiteY0" fmla="*/ 0 h 61132"/>
                <a:gd name="connsiteX1" fmla="*/ 0 w 61560"/>
                <a:gd name="connsiteY1" fmla="*/ 30545 h 61132"/>
                <a:gd name="connsiteX2" fmla="*/ 30900 w 61560"/>
                <a:gd name="connsiteY2" fmla="*/ 61444 h 61132"/>
                <a:gd name="connsiteX3" fmla="*/ 61799 w 61560"/>
                <a:gd name="connsiteY3" fmla="*/ 30545 h 61132"/>
                <a:gd name="connsiteX4" fmla="*/ 30900 w 61560"/>
                <a:gd name="connsiteY4" fmla="*/ 0 h 61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60" h="61132">
                  <a:moveTo>
                    <a:pt x="30900" y="0"/>
                  </a:moveTo>
                  <a:cubicBezTo>
                    <a:pt x="14013" y="0"/>
                    <a:pt x="0" y="14013"/>
                    <a:pt x="0" y="30545"/>
                  </a:cubicBezTo>
                  <a:cubicBezTo>
                    <a:pt x="0" y="47431"/>
                    <a:pt x="14013" y="61444"/>
                    <a:pt x="30900" y="61444"/>
                  </a:cubicBezTo>
                  <a:cubicBezTo>
                    <a:pt x="47786" y="61444"/>
                    <a:pt x="61799" y="47431"/>
                    <a:pt x="61799" y="30545"/>
                  </a:cubicBezTo>
                  <a:cubicBezTo>
                    <a:pt x="61804" y="14013"/>
                    <a:pt x="47790" y="0"/>
                    <a:pt x="30900" y="0"/>
                  </a:cubicBezTo>
                  <a:close/>
                </a:path>
              </a:pathLst>
            </a:custGeom>
            <a:solidFill>
              <a:schemeClr val="accent3"/>
            </a:solidFill>
            <a:ln w="427"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2A52A320-CBC0-4E91-946E-214B354E94BA}"/>
                </a:ext>
              </a:extLst>
            </p:cNvPr>
            <p:cNvSpPr/>
            <p:nvPr/>
          </p:nvSpPr>
          <p:spPr>
            <a:xfrm>
              <a:off x="11649636" y="6314853"/>
              <a:ext cx="182970" cy="183397"/>
            </a:xfrm>
            <a:custGeom>
              <a:avLst/>
              <a:gdLst>
                <a:gd name="connsiteX0" fmla="*/ 91639 w 182970"/>
                <a:gd name="connsiteY0" fmla="*/ 0 h 183397"/>
                <a:gd name="connsiteX1" fmla="*/ 0 w 182970"/>
                <a:gd name="connsiteY1" fmla="*/ 91994 h 183397"/>
                <a:gd name="connsiteX2" fmla="*/ 91639 w 182970"/>
                <a:gd name="connsiteY2" fmla="*/ 183632 h 183397"/>
                <a:gd name="connsiteX3" fmla="*/ 183278 w 182970"/>
                <a:gd name="connsiteY3" fmla="*/ 91994 h 183397"/>
                <a:gd name="connsiteX4" fmla="*/ 91639 w 182970"/>
                <a:gd name="connsiteY4" fmla="*/ 0 h 183397"/>
                <a:gd name="connsiteX5" fmla="*/ 91639 w 182970"/>
                <a:gd name="connsiteY5" fmla="*/ 135115 h 183397"/>
                <a:gd name="connsiteX6" fmla="*/ 49599 w 182970"/>
                <a:gd name="connsiteY6" fmla="*/ 91994 h 183397"/>
                <a:gd name="connsiteX7" fmla="*/ 91639 w 182970"/>
                <a:gd name="connsiteY7" fmla="*/ 48504 h 183397"/>
                <a:gd name="connsiteX8" fmla="*/ 133679 w 182970"/>
                <a:gd name="connsiteY8" fmla="*/ 91994 h 183397"/>
                <a:gd name="connsiteX9" fmla="*/ 91639 w 182970"/>
                <a:gd name="connsiteY9" fmla="*/ 135115 h 18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970" h="183397">
                  <a:moveTo>
                    <a:pt x="91639" y="0"/>
                  </a:moveTo>
                  <a:cubicBezTo>
                    <a:pt x="39539" y="0"/>
                    <a:pt x="0" y="39522"/>
                    <a:pt x="0" y="91994"/>
                  </a:cubicBezTo>
                  <a:cubicBezTo>
                    <a:pt x="0" y="144452"/>
                    <a:pt x="39535" y="183632"/>
                    <a:pt x="91639" y="183632"/>
                  </a:cubicBezTo>
                  <a:cubicBezTo>
                    <a:pt x="143384" y="183632"/>
                    <a:pt x="183278" y="144452"/>
                    <a:pt x="183278" y="91994"/>
                  </a:cubicBezTo>
                  <a:cubicBezTo>
                    <a:pt x="183278" y="39522"/>
                    <a:pt x="143384" y="0"/>
                    <a:pt x="91639" y="0"/>
                  </a:cubicBezTo>
                  <a:close/>
                  <a:moveTo>
                    <a:pt x="91639" y="135115"/>
                  </a:moveTo>
                  <a:cubicBezTo>
                    <a:pt x="67566" y="135115"/>
                    <a:pt x="49599" y="116434"/>
                    <a:pt x="49599" y="91994"/>
                  </a:cubicBezTo>
                  <a:cubicBezTo>
                    <a:pt x="49599" y="66839"/>
                    <a:pt x="67566" y="48504"/>
                    <a:pt x="91639" y="48504"/>
                  </a:cubicBezTo>
                  <a:cubicBezTo>
                    <a:pt x="115357" y="48504"/>
                    <a:pt x="133679" y="66839"/>
                    <a:pt x="133679" y="91994"/>
                  </a:cubicBezTo>
                  <a:cubicBezTo>
                    <a:pt x="133684" y="116434"/>
                    <a:pt x="115357" y="135115"/>
                    <a:pt x="91639" y="135115"/>
                  </a:cubicBezTo>
                  <a:close/>
                </a:path>
              </a:pathLst>
            </a:custGeom>
            <a:solidFill>
              <a:schemeClr val="accent3"/>
            </a:solidFill>
            <a:ln w="427" cap="flat">
              <a:noFill/>
              <a:prstDash val="solid"/>
              <a:miter/>
            </a:ln>
          </p:spPr>
          <p:txBody>
            <a:bodyPr rtlCol="0" anchor="ctr"/>
            <a:lstStyle/>
            <a:p>
              <a:endParaRPr lang="nl-NL"/>
            </a:p>
          </p:txBody>
        </p:sp>
      </p:grpSp>
    </p:spTree>
    <p:extLst>
      <p:ext uri="{BB962C8B-B14F-4D97-AF65-F5344CB8AC3E}">
        <p14:creationId xmlns:p14="http://schemas.microsoft.com/office/powerpoint/2010/main" val="142722282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ftr="0"/>
  <p:txStyles>
    <p:titleStyle>
      <a:lvl1pPr algn="l" defTabSz="914400" rtl="0" eaLnBrk="1" latinLnBrk="0" hangingPunct="1">
        <a:lnSpc>
          <a:spcPct val="90000"/>
        </a:lnSpc>
        <a:spcBef>
          <a:spcPct val="0"/>
        </a:spcBef>
        <a:buNone/>
        <a:defRPr sz="4000" b="1" kern="1200">
          <a:solidFill>
            <a:schemeClr val="accent3"/>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94900" indent="-3429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M.schalk@curio.nl" TargetMode="External"/><Relationship Id="rId2" Type="http://schemas.openxmlformats.org/officeDocument/2006/relationships/hyperlink" Target="mailto:&#8195;c.vantoorn@curio.nl" TargetMode="External"/><Relationship Id="rId1" Type="http://schemas.openxmlformats.org/officeDocument/2006/relationships/slideLayout" Target="../slideLayouts/slideLayout17.xml"/><Relationship Id="rId4" Type="http://schemas.openxmlformats.org/officeDocument/2006/relationships/hyperlink" Target="mailto:p.vankollenburg@curio.n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CC00"/>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D689EE3-86C1-4AF8-B3DB-E04DB6F8EDF4}"/>
              </a:ext>
            </a:extLst>
          </p:cNvPr>
          <p:cNvSpPr>
            <a:spLocks noGrp="1"/>
          </p:cNvSpPr>
          <p:nvPr>
            <p:ph type="ctrTitle"/>
          </p:nvPr>
        </p:nvSpPr>
        <p:spPr>
          <a:xfrm>
            <a:off x="324000" y="360000"/>
            <a:ext cx="7560000" cy="1260000"/>
          </a:xfrm>
        </p:spPr>
        <p:txBody>
          <a:bodyPr/>
          <a:lstStyle/>
          <a:p>
            <a:r>
              <a:rPr lang="nl-NL">
                <a:solidFill>
                  <a:srgbClr val="F9329C"/>
                </a:solidFill>
                <a:latin typeface="Arial"/>
                <a:cs typeface="Arial"/>
              </a:rPr>
              <a:t>Bijeenkomst werkveld</a:t>
            </a:r>
            <a:br>
              <a:rPr lang="nl-NL">
                <a:solidFill>
                  <a:srgbClr val="F9329C"/>
                </a:solidFill>
                <a:latin typeface="Arial"/>
                <a:cs typeface="Arial"/>
              </a:rPr>
            </a:br>
            <a:r>
              <a:rPr lang="nl-NL">
                <a:solidFill>
                  <a:srgbClr val="F9329C"/>
                </a:solidFill>
                <a:latin typeface="Arial"/>
                <a:cs typeface="Arial"/>
              </a:rPr>
              <a:t>04-02-2025</a:t>
            </a:r>
            <a:endParaRPr lang="nl-NL"/>
          </a:p>
        </p:txBody>
      </p:sp>
      <p:sp>
        <p:nvSpPr>
          <p:cNvPr id="2" name="Tijdelijke aanduiding voor voettekst 1">
            <a:extLst>
              <a:ext uri="{FF2B5EF4-FFF2-40B4-BE49-F238E27FC236}">
                <a16:creationId xmlns:a16="http://schemas.microsoft.com/office/drawing/2014/main" id="{7FD5E7E0-5149-4B79-9E9A-58DEAA028EA5}"/>
              </a:ext>
            </a:extLst>
          </p:cNvPr>
          <p:cNvSpPr>
            <a:spLocks noGrp="1"/>
          </p:cNvSpPr>
          <p:nvPr>
            <p:ph type="ftr" sz="quarter" idx="11"/>
          </p:nvPr>
        </p:nvSpPr>
        <p:spPr/>
        <p:txBody>
          <a:bodyPr/>
          <a:lstStyle/>
          <a:p>
            <a:endParaRPr lang="nl-NL"/>
          </a:p>
        </p:txBody>
      </p:sp>
      <p:sp>
        <p:nvSpPr>
          <p:cNvPr id="3" name="Tijdelijke aanduiding voor dianummer 2">
            <a:extLst>
              <a:ext uri="{FF2B5EF4-FFF2-40B4-BE49-F238E27FC236}">
                <a16:creationId xmlns:a16="http://schemas.microsoft.com/office/drawing/2014/main" id="{E50DEB82-89F7-4889-96EC-FA0029D24576}"/>
              </a:ext>
            </a:extLst>
          </p:cNvPr>
          <p:cNvSpPr>
            <a:spLocks noGrp="1"/>
          </p:cNvSpPr>
          <p:nvPr>
            <p:ph type="sldNum" sz="quarter" idx="12"/>
          </p:nvPr>
        </p:nvSpPr>
        <p:spPr/>
        <p:txBody>
          <a:bodyPr/>
          <a:lstStyle/>
          <a:p>
            <a:fld id="{F42B3F14-D836-496B-80A2-23BE75BD68CB}" type="slidenum">
              <a:rPr lang="nl-NL" smtClean="0"/>
              <a:pPr/>
              <a:t>1</a:t>
            </a:fld>
            <a:endParaRPr lang="nl-NL"/>
          </a:p>
        </p:txBody>
      </p:sp>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975" y="2498864"/>
            <a:ext cx="11505145" cy="4022192"/>
          </a:xfrm>
          <a:prstGeom prst="rect">
            <a:avLst/>
          </a:prstGeom>
        </p:spPr>
      </p:pic>
    </p:spTree>
    <p:extLst>
      <p:ext uri="{BB962C8B-B14F-4D97-AF65-F5344CB8AC3E}">
        <p14:creationId xmlns:p14="http://schemas.microsoft.com/office/powerpoint/2010/main" val="7172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A2E24A-1DD1-30CF-468A-F928E36B7C63}"/>
              </a:ext>
            </a:extLst>
          </p:cNvPr>
          <p:cNvSpPr>
            <a:spLocks noGrp="1"/>
          </p:cNvSpPr>
          <p:nvPr>
            <p:ph type="title"/>
          </p:nvPr>
        </p:nvSpPr>
        <p:spPr>
          <a:xfrm>
            <a:off x="324000" y="288000"/>
            <a:ext cx="11520000" cy="1312200"/>
          </a:xfrm>
        </p:spPr>
        <p:txBody>
          <a:bodyPr/>
          <a:lstStyle/>
          <a:p>
            <a:r>
              <a:rPr lang="nl-NL"/>
              <a:t>Hoe gaat de BPV in het nieuwe curriculum eruit zien? </a:t>
            </a:r>
          </a:p>
        </p:txBody>
      </p:sp>
      <p:sp>
        <p:nvSpPr>
          <p:cNvPr id="3" name="Tijdelijke aanduiding voor inhoud 2">
            <a:extLst>
              <a:ext uri="{FF2B5EF4-FFF2-40B4-BE49-F238E27FC236}">
                <a16:creationId xmlns:a16="http://schemas.microsoft.com/office/drawing/2014/main" id="{8EAF2D6E-6351-B5E0-0CA0-EC63B5756526}"/>
              </a:ext>
            </a:extLst>
          </p:cNvPr>
          <p:cNvSpPr>
            <a:spLocks noGrp="1"/>
          </p:cNvSpPr>
          <p:nvPr>
            <p:ph idx="1"/>
          </p:nvPr>
        </p:nvSpPr>
        <p:spPr/>
        <p:txBody>
          <a:bodyPr vert="horz" lIns="0" tIns="0" rIns="0" bIns="0" numCol="1" spcCol="360000" rtlCol="0" anchor="t">
            <a:noAutofit/>
          </a:bodyPr>
          <a:lstStyle/>
          <a:p>
            <a:r>
              <a:rPr lang="nl-NL">
                <a:latin typeface="Arial"/>
                <a:cs typeface="Arial"/>
              </a:rPr>
              <a:t>Verpleegkunde</a:t>
            </a:r>
          </a:p>
          <a:p>
            <a:pPr marL="937260" lvl="2"/>
            <a:r>
              <a:rPr lang="nl-NL">
                <a:latin typeface="Arial"/>
                <a:cs typeface="Arial"/>
              </a:rPr>
              <a:t>Leerjaar 1: na half jaar eerste stage, dan twee dagen in de week stage</a:t>
            </a:r>
          </a:p>
          <a:p>
            <a:pPr marL="937260" lvl="2"/>
            <a:r>
              <a:rPr lang="nl-NL">
                <a:latin typeface="Arial"/>
                <a:cs typeface="Arial"/>
              </a:rPr>
              <a:t>Leerjaar 2 t/m 4: hele jaar door stage, twee dagen school en drie dagen stage </a:t>
            </a:r>
          </a:p>
          <a:p>
            <a:pPr marL="251460" lvl="1" indent="0">
              <a:buNone/>
            </a:pPr>
            <a:br>
              <a:rPr lang="nl-NL"/>
            </a:br>
            <a:r>
              <a:rPr lang="nl-NL">
                <a:latin typeface="Arial"/>
                <a:cs typeface="Arial"/>
              </a:rPr>
              <a:t>Verzorgende IG: </a:t>
            </a:r>
          </a:p>
          <a:p>
            <a:pPr marL="937260" lvl="2"/>
            <a:r>
              <a:rPr lang="nl-NL">
                <a:latin typeface="Arial"/>
                <a:cs typeface="Arial"/>
              </a:rPr>
              <a:t>Leerjaar 1: na half jaar eerste stage, dan twee dagen in de week stage</a:t>
            </a:r>
            <a:endParaRPr lang="nl-NL"/>
          </a:p>
          <a:p>
            <a:pPr marL="937260" lvl="2"/>
            <a:r>
              <a:rPr lang="nl-NL">
                <a:latin typeface="Arial"/>
                <a:cs typeface="Arial"/>
              </a:rPr>
              <a:t>Leerjaar 2/3: nog onbekend </a:t>
            </a:r>
            <a:endParaRPr lang="nl-NL"/>
          </a:p>
          <a:p>
            <a:pPr marL="251460" lvl="1" indent="0">
              <a:buNone/>
            </a:pPr>
            <a:endParaRPr lang="nl-NL"/>
          </a:p>
          <a:p>
            <a:pPr marL="594360" lvl="1" indent="-342900"/>
            <a:r>
              <a:rPr lang="nl-NL"/>
              <a:t>Oefenopdrachten concreet gekoppeld aan niveau op school </a:t>
            </a:r>
          </a:p>
          <a:p>
            <a:pPr marL="594360" lvl="1" indent="-342900"/>
            <a:endParaRPr lang="nl-NL"/>
          </a:p>
          <a:p>
            <a:pPr marL="251460" lvl="1" indent="0">
              <a:buNone/>
            </a:pPr>
            <a:endParaRPr lang="nl-NL"/>
          </a:p>
        </p:txBody>
      </p:sp>
      <p:sp>
        <p:nvSpPr>
          <p:cNvPr id="4" name="Tijdelijke aanduiding voor datum 3">
            <a:extLst>
              <a:ext uri="{FF2B5EF4-FFF2-40B4-BE49-F238E27FC236}">
                <a16:creationId xmlns:a16="http://schemas.microsoft.com/office/drawing/2014/main" id="{5B2D86F4-72FF-E41C-60D2-692146A3C7FD}"/>
              </a:ext>
            </a:extLst>
          </p:cNvPr>
          <p:cNvSpPr>
            <a:spLocks noGrp="1"/>
          </p:cNvSpPr>
          <p:nvPr>
            <p:ph type="dt" sz="half" idx="10"/>
          </p:nvPr>
        </p:nvSpPr>
        <p:spPr/>
        <p:txBody>
          <a:bodyPr/>
          <a:lstStyle/>
          <a:p>
            <a:r>
              <a:rPr lang="nl-NL"/>
              <a:t>1 november 2019</a:t>
            </a:r>
          </a:p>
        </p:txBody>
      </p:sp>
      <p:sp>
        <p:nvSpPr>
          <p:cNvPr id="5" name="Tijdelijke aanduiding voor voettekst 4">
            <a:extLst>
              <a:ext uri="{FF2B5EF4-FFF2-40B4-BE49-F238E27FC236}">
                <a16:creationId xmlns:a16="http://schemas.microsoft.com/office/drawing/2014/main" id="{074A651E-76EA-9918-493B-AC904D1E60E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AEC12A-E004-7F1E-1A0F-E5E22292A6A4}"/>
              </a:ext>
            </a:extLst>
          </p:cNvPr>
          <p:cNvSpPr>
            <a:spLocks noGrp="1"/>
          </p:cNvSpPr>
          <p:nvPr>
            <p:ph type="sldNum" sz="quarter" idx="12"/>
          </p:nvPr>
        </p:nvSpPr>
        <p:spPr/>
        <p:txBody>
          <a:bodyPr/>
          <a:lstStyle/>
          <a:p>
            <a:fld id="{F42B3F14-D836-496B-80A2-23BE75BD68CB}" type="slidenum">
              <a:rPr lang="nl-NL" smtClean="0"/>
              <a:t>10</a:t>
            </a:fld>
            <a:endParaRPr lang="nl-NL"/>
          </a:p>
        </p:txBody>
      </p:sp>
    </p:spTree>
    <p:extLst>
      <p:ext uri="{BB962C8B-B14F-4D97-AF65-F5344CB8AC3E}">
        <p14:creationId xmlns:p14="http://schemas.microsoft.com/office/powerpoint/2010/main" val="368847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7CA3C-D600-13F1-81CB-C1F13316C5D3}"/>
              </a:ext>
            </a:extLst>
          </p:cNvPr>
          <p:cNvSpPr>
            <a:spLocks noGrp="1"/>
          </p:cNvSpPr>
          <p:nvPr>
            <p:ph type="title"/>
          </p:nvPr>
        </p:nvSpPr>
        <p:spPr>
          <a:xfrm>
            <a:off x="324000" y="288000"/>
            <a:ext cx="11520000" cy="720000"/>
          </a:xfrm>
        </p:spPr>
        <p:txBody>
          <a:bodyPr anchor="t">
            <a:normAutofit/>
          </a:bodyPr>
          <a:lstStyle/>
          <a:p>
            <a:r>
              <a:rPr lang="nl-NL"/>
              <a:t>Vragen?</a:t>
            </a:r>
          </a:p>
        </p:txBody>
      </p:sp>
      <p:pic>
        <p:nvPicPr>
          <p:cNvPr id="10" name="Afbeelding 9">
            <a:extLst>
              <a:ext uri="{FF2B5EF4-FFF2-40B4-BE49-F238E27FC236}">
                <a16:creationId xmlns:a16="http://schemas.microsoft.com/office/drawing/2014/main" id="{3E31A789-24EA-E470-02B3-A1D3D193AFA8}"/>
              </a:ext>
            </a:extLst>
          </p:cNvPr>
          <p:cNvPicPr>
            <a:picLocks noChangeAspect="1"/>
          </p:cNvPicPr>
          <p:nvPr/>
        </p:nvPicPr>
        <p:blipFill>
          <a:blip r:embed="rId2"/>
          <a:stretch>
            <a:fillRect/>
          </a:stretch>
        </p:blipFill>
        <p:spPr>
          <a:xfrm>
            <a:off x="2835881" y="1692000"/>
            <a:ext cx="6496237" cy="4320000"/>
          </a:xfrm>
          <a:prstGeom prst="rect">
            <a:avLst/>
          </a:prstGeom>
          <a:noFill/>
        </p:spPr>
      </p:pic>
      <p:sp>
        <p:nvSpPr>
          <p:cNvPr id="6" name="Tijdelijke aanduiding voor dianummer 5">
            <a:extLst>
              <a:ext uri="{FF2B5EF4-FFF2-40B4-BE49-F238E27FC236}">
                <a16:creationId xmlns:a16="http://schemas.microsoft.com/office/drawing/2014/main" id="{E9C0CCC4-5188-6BC3-67EB-8F4A0872566F}"/>
              </a:ext>
            </a:extLst>
          </p:cNvPr>
          <p:cNvSpPr>
            <a:spLocks noGrp="1"/>
          </p:cNvSpPr>
          <p:nvPr>
            <p:ph type="sldNum" sz="quarter" idx="12"/>
          </p:nvPr>
        </p:nvSpPr>
        <p:spPr>
          <a:xfrm>
            <a:off x="324000" y="6256572"/>
            <a:ext cx="600075" cy="317209"/>
          </a:xfrm>
        </p:spPr>
        <p:txBody>
          <a:bodyPr anchor="ctr">
            <a:normAutofit/>
          </a:bodyPr>
          <a:lstStyle/>
          <a:p>
            <a:pPr>
              <a:spcAft>
                <a:spcPts val="600"/>
              </a:spcAft>
            </a:pPr>
            <a:fld id="{F42B3F14-D836-496B-80A2-23BE75BD68CB}" type="slidenum">
              <a:rPr lang="nl-NL" smtClean="0"/>
              <a:pPr>
                <a:spcAft>
                  <a:spcPts val="600"/>
                </a:spcAft>
              </a:pPr>
              <a:t>11</a:t>
            </a:fld>
            <a:endParaRPr lang="nl-NL"/>
          </a:p>
        </p:txBody>
      </p:sp>
      <p:sp>
        <p:nvSpPr>
          <p:cNvPr id="8" name="Tijdelijke aanduiding voor inhoud 2">
            <a:extLst>
              <a:ext uri="{FF2B5EF4-FFF2-40B4-BE49-F238E27FC236}">
                <a16:creationId xmlns:a16="http://schemas.microsoft.com/office/drawing/2014/main" id="{3EFE35BB-8A0F-29AB-FE05-C946E6A69EA5}"/>
              </a:ext>
            </a:extLst>
          </p:cNvPr>
          <p:cNvSpPr txBox="1">
            <a:spLocks/>
          </p:cNvSpPr>
          <p:nvPr/>
        </p:nvSpPr>
        <p:spPr>
          <a:xfrm>
            <a:off x="1006877" y="1692000"/>
            <a:ext cx="11185123" cy="5792630"/>
          </a:xfrm>
          <a:prstGeom prst="rect">
            <a:avLst/>
          </a:prstGeom>
        </p:spPr>
        <p:txBody>
          <a:bodyPr vert="horz" lIns="0" tIns="0" rIns="0" bIns="0" numCol="2" spcCol="360000" rtlCol="0">
            <a:noAutofit/>
          </a:bodyPr>
          <a:lstStyle>
            <a:lvl1pPr marL="0" indent="0" algn="l" defTabSz="914400" rtl="0" eaLnBrk="1" latinLnBrk="0" hangingPunct="1">
              <a:lnSpc>
                <a:spcPct val="100000"/>
              </a:lnSpc>
              <a:spcBef>
                <a:spcPts val="0"/>
              </a:spcBef>
              <a:buFont typeface="Arial" panose="020B0604020202020204" pitchFamily="34" charset="0"/>
              <a:buNone/>
              <a:defRPr sz="2200" kern="1200">
                <a:solidFill>
                  <a:schemeClr val="tx2"/>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buFont typeface="Arial" panose="020B0604020202020204" pitchFamily="34" charset="0"/>
              <a:buChar char="•"/>
              <a:defRPr sz="2200" kern="1200">
                <a:solidFill>
                  <a:schemeClr val="tx2"/>
                </a:solidFill>
                <a:latin typeface="Arial" panose="020B0604020202020204" pitchFamily="34" charset="0"/>
                <a:ea typeface="+mn-ea"/>
                <a:cs typeface="Arial" panose="020B0604020202020204" pitchFamily="34" charset="0"/>
              </a:defRPr>
            </a:lvl2pPr>
            <a:lvl3pPr marL="594900" indent="-342900" algn="l" defTabSz="914400" rtl="0" eaLnBrk="1" latinLnBrk="0" hangingPunct="1">
              <a:lnSpc>
                <a:spcPct val="100000"/>
              </a:lnSpc>
              <a:spcBef>
                <a:spcPts val="0"/>
              </a:spcBef>
              <a:buFont typeface="Arial" panose="020B0604020202020204" pitchFamily="34" charset="0"/>
              <a:buChar char="•"/>
              <a:defRPr sz="2200" b="0" kern="1200">
                <a:solidFill>
                  <a:schemeClr val="tx2"/>
                </a:solidFill>
                <a:latin typeface="Arial" panose="020B0604020202020204" pitchFamily="34" charset="0"/>
                <a:ea typeface="+mn-ea"/>
                <a:cs typeface="Arial" panose="020B0604020202020204" pitchFamily="34" charset="0"/>
              </a:defRPr>
            </a:lvl3pPr>
            <a:lvl4pPr marL="0" indent="0" algn="l" defTabSz="914400" rtl="0" eaLnBrk="1" latinLnBrk="0" hangingPunct="1">
              <a:lnSpc>
                <a:spcPct val="100000"/>
              </a:lnSpc>
              <a:spcBef>
                <a:spcPts val="0"/>
              </a:spcBef>
              <a:buFont typeface="Arial" panose="020B0604020202020204" pitchFamily="34" charset="0"/>
              <a:buNone/>
              <a:defRPr sz="3000" b="1" kern="1200">
                <a:solidFill>
                  <a:schemeClr val="tx2"/>
                </a:solidFill>
                <a:latin typeface="Arial" panose="020B0604020202020204" pitchFamily="34" charset="0"/>
                <a:ea typeface="+mn-ea"/>
                <a:cs typeface="Arial" panose="020B0604020202020204" pitchFamily="34" charset="0"/>
              </a:defRPr>
            </a:lvl4pPr>
            <a:lvl5pPr marL="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endParaRPr lang="nl-NL" sz="5400"/>
          </a:p>
        </p:txBody>
      </p:sp>
      <p:sp>
        <p:nvSpPr>
          <p:cNvPr id="4" name="Tijdelijke aanduiding voor datum 3">
            <a:extLst>
              <a:ext uri="{FF2B5EF4-FFF2-40B4-BE49-F238E27FC236}">
                <a16:creationId xmlns:a16="http://schemas.microsoft.com/office/drawing/2014/main" id="{4FC28922-5D00-4744-F78F-37D44F860751}"/>
              </a:ext>
            </a:extLst>
          </p:cNvPr>
          <p:cNvSpPr>
            <a:spLocks noGrp="1"/>
          </p:cNvSpPr>
          <p:nvPr>
            <p:ph type="dt" sz="half" idx="10"/>
          </p:nvPr>
        </p:nvSpPr>
        <p:spPr/>
        <p:txBody>
          <a:bodyPr/>
          <a:lstStyle/>
          <a:p>
            <a:pPr>
              <a:spcAft>
                <a:spcPts val="600"/>
              </a:spcAft>
            </a:pPr>
            <a:r>
              <a:rPr lang="nl-NL"/>
              <a:t>1 november 2019</a:t>
            </a:r>
          </a:p>
        </p:txBody>
      </p:sp>
    </p:spTree>
    <p:extLst>
      <p:ext uri="{BB962C8B-B14F-4D97-AF65-F5344CB8AC3E}">
        <p14:creationId xmlns:p14="http://schemas.microsoft.com/office/powerpoint/2010/main" val="3274375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CC00"/>
        </a:solidFill>
        <a:effectLst/>
      </p:bgPr>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DEDE042-A377-4558-B05A-613E5E068A1A}"/>
              </a:ext>
            </a:extLst>
          </p:cNvPr>
          <p:cNvSpPr>
            <a:spLocks noGrp="1"/>
          </p:cNvSpPr>
          <p:nvPr>
            <p:ph type="dt" sz="half" idx="10"/>
          </p:nvPr>
        </p:nvSpPr>
        <p:spPr/>
        <p:txBody>
          <a:bodyPr/>
          <a:lstStyle/>
          <a:p>
            <a:r>
              <a:rPr lang="nl-NL"/>
              <a:t>1 november 2019</a:t>
            </a:r>
          </a:p>
        </p:txBody>
      </p:sp>
      <p:sp>
        <p:nvSpPr>
          <p:cNvPr id="2" name="Tijdelijke aanduiding voor voettekst 1">
            <a:extLst>
              <a:ext uri="{FF2B5EF4-FFF2-40B4-BE49-F238E27FC236}">
                <a16:creationId xmlns:a16="http://schemas.microsoft.com/office/drawing/2014/main" id="{20A7CB31-0BC2-473C-986A-BAFF251A9EFC}"/>
              </a:ext>
            </a:extLst>
          </p:cNvPr>
          <p:cNvSpPr>
            <a:spLocks noGrp="1"/>
          </p:cNvSpPr>
          <p:nvPr>
            <p:ph type="ftr" sz="quarter" idx="11"/>
          </p:nvPr>
        </p:nvSpPr>
        <p:spPr/>
        <p:txBody>
          <a:bodyPr/>
          <a:lstStyle/>
          <a:p>
            <a:endParaRPr lang="nl-NL"/>
          </a:p>
        </p:txBody>
      </p:sp>
      <p:sp>
        <p:nvSpPr>
          <p:cNvPr id="3" name="Tijdelijke aanduiding voor dianummer 2">
            <a:extLst>
              <a:ext uri="{FF2B5EF4-FFF2-40B4-BE49-F238E27FC236}">
                <a16:creationId xmlns:a16="http://schemas.microsoft.com/office/drawing/2014/main" id="{7F07AA9B-B6BF-4AAF-8F73-0263F2509351}"/>
              </a:ext>
            </a:extLst>
          </p:cNvPr>
          <p:cNvSpPr>
            <a:spLocks noGrp="1"/>
          </p:cNvSpPr>
          <p:nvPr>
            <p:ph type="sldNum" sz="quarter" idx="12"/>
          </p:nvPr>
        </p:nvSpPr>
        <p:spPr/>
        <p:txBody>
          <a:bodyPr/>
          <a:lstStyle/>
          <a:p>
            <a:fld id="{F42B3F14-D836-496B-80A2-23BE75BD68CB}" type="slidenum">
              <a:rPr lang="nl-NL" smtClean="0"/>
              <a:pPr/>
              <a:t>12</a:t>
            </a:fld>
            <a:endParaRPr lang="nl-NL"/>
          </a:p>
        </p:txBody>
      </p:sp>
      <p:sp>
        <p:nvSpPr>
          <p:cNvPr id="8" name="Rechthoek 7"/>
          <p:cNvSpPr/>
          <p:nvPr/>
        </p:nvSpPr>
        <p:spPr>
          <a:xfrm>
            <a:off x="-142246" y="3366683"/>
            <a:ext cx="12476492" cy="3939540"/>
          </a:xfrm>
          <a:prstGeom prst="rect">
            <a:avLst/>
          </a:prstGeom>
        </p:spPr>
        <p:txBody>
          <a:bodyPr wrap="none">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5000" b="1">
                <a:solidFill>
                  <a:srgbClr val="F9329C"/>
                </a:solidFill>
              </a:rPr>
              <a:t>bedankt</a:t>
            </a:r>
          </a:p>
        </p:txBody>
      </p:sp>
    </p:spTree>
    <p:extLst>
      <p:ext uri="{BB962C8B-B14F-4D97-AF65-F5344CB8AC3E}">
        <p14:creationId xmlns:p14="http://schemas.microsoft.com/office/powerpoint/2010/main" val="16032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0C09D4A-402B-47C9-AA77-95C78FE49F26}"/>
              </a:ext>
            </a:extLst>
          </p:cNvPr>
          <p:cNvSpPr>
            <a:spLocks noGrp="1"/>
          </p:cNvSpPr>
          <p:nvPr>
            <p:ph type="title"/>
          </p:nvPr>
        </p:nvSpPr>
        <p:spPr/>
        <p:txBody>
          <a:bodyPr/>
          <a:lstStyle/>
          <a:p>
            <a:r>
              <a:rPr lang="nl-NL"/>
              <a:t>Voorstellen</a:t>
            </a:r>
          </a:p>
        </p:txBody>
      </p:sp>
      <p:sp>
        <p:nvSpPr>
          <p:cNvPr id="4" name="Tijdelijke aanduiding voor datum 3">
            <a:extLst>
              <a:ext uri="{FF2B5EF4-FFF2-40B4-BE49-F238E27FC236}">
                <a16:creationId xmlns:a16="http://schemas.microsoft.com/office/drawing/2014/main" id="{C854A0B7-437E-4DDE-808E-D1E9BA4DE4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srgbClr val="E6E6E6"/>
                </a:solidFill>
                <a:effectLst/>
                <a:uLnTx/>
                <a:uFillTx/>
                <a:latin typeface="Arial" panose="020B0604020202020204" pitchFamily="34" charset="0"/>
                <a:ea typeface="+mn-ea"/>
                <a:cs typeface="Arial" panose="020B0604020202020204" pitchFamily="34" charset="0"/>
              </a:rPr>
              <a:t>14 augustus 2019</a:t>
            </a:r>
          </a:p>
        </p:txBody>
      </p:sp>
      <p:sp>
        <p:nvSpPr>
          <p:cNvPr id="5" name="Tijdelijke aanduiding voor dianummer 4">
            <a:extLst>
              <a:ext uri="{FF2B5EF4-FFF2-40B4-BE49-F238E27FC236}">
                <a16:creationId xmlns:a16="http://schemas.microsoft.com/office/drawing/2014/main" id="{9F21805F-5A81-4C12-8556-FD4DD9D5217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2B3F14-D836-496B-80A2-23BE75BD68CB}" type="slidenum">
              <a:rPr kumimoji="0" lang="nl-NL" sz="2000" b="0" i="0" u="none" strike="noStrike" kern="1200" cap="none" spc="0" normalizeH="0" baseline="0" noProof="0" smtClean="0">
                <a:ln>
                  <a:noFill/>
                </a:ln>
                <a:solidFill>
                  <a:srgbClr val="004FF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nl-NL" sz="2000" b="0" i="0" u="none" strike="noStrike" kern="1200" cap="none" spc="0" normalizeH="0" baseline="0" noProof="0">
              <a:ln>
                <a:noFill/>
              </a:ln>
              <a:solidFill>
                <a:srgbClr val="004FFF"/>
              </a:solidFill>
              <a:effectLst/>
              <a:uLnTx/>
              <a:uFillTx/>
              <a:latin typeface="Arial" panose="020B0604020202020204" pitchFamily="34" charset="0"/>
              <a:ea typeface="+mn-ea"/>
              <a:cs typeface="Arial" panose="020B0604020202020204" pitchFamily="34" charset="0"/>
            </a:endParaRPr>
          </a:p>
        </p:txBody>
      </p:sp>
      <p:sp>
        <p:nvSpPr>
          <p:cNvPr id="19" name="Tijdelijke aanduiding voor tekst 18">
            <a:extLst>
              <a:ext uri="{FF2B5EF4-FFF2-40B4-BE49-F238E27FC236}">
                <a16:creationId xmlns:a16="http://schemas.microsoft.com/office/drawing/2014/main" id="{15C81412-5FBC-4BDE-8AA2-26B891AF8EB7}"/>
              </a:ext>
            </a:extLst>
          </p:cNvPr>
          <p:cNvSpPr>
            <a:spLocks noGrp="1"/>
          </p:cNvSpPr>
          <p:nvPr>
            <p:ph type="body" sz="quarter" idx="14"/>
          </p:nvPr>
        </p:nvSpPr>
        <p:spPr/>
        <p:txBody>
          <a:bodyPr/>
          <a:lstStyle/>
          <a:p>
            <a:endParaRPr lang="nl-NL"/>
          </a:p>
        </p:txBody>
      </p:sp>
      <p:sp>
        <p:nvSpPr>
          <p:cNvPr id="9" name="Tijdelijke aanduiding voor inhoud 8">
            <a:extLst>
              <a:ext uri="{FF2B5EF4-FFF2-40B4-BE49-F238E27FC236}">
                <a16:creationId xmlns:a16="http://schemas.microsoft.com/office/drawing/2014/main" id="{C54F4675-5273-C1BC-BB34-9E3B09DC61B6}"/>
              </a:ext>
            </a:extLst>
          </p:cNvPr>
          <p:cNvSpPr>
            <a:spLocks noGrp="1"/>
          </p:cNvSpPr>
          <p:nvPr>
            <p:ph idx="1"/>
          </p:nvPr>
        </p:nvSpPr>
        <p:spPr>
          <a:xfrm>
            <a:off x="360000" y="1457324"/>
            <a:ext cx="5616000" cy="2572903"/>
          </a:xfrm>
        </p:spPr>
        <p:txBody>
          <a:bodyPr vert="horz" lIns="0" tIns="0" rIns="0" bIns="0" rtlCol="0" anchor="t">
            <a:noAutofit/>
          </a:bodyPr>
          <a:lstStyle/>
          <a:p>
            <a:r>
              <a:rPr lang="nl-NL" b="1">
                <a:latin typeface="Arial"/>
                <a:cs typeface="Arial"/>
              </a:rPr>
              <a:t>Verzorgende IG:</a:t>
            </a:r>
          </a:p>
          <a:p>
            <a:r>
              <a:rPr lang="nl-NL">
                <a:latin typeface="Arial"/>
                <a:cs typeface="Arial"/>
              </a:rPr>
              <a:t>Cisca van Toorn </a:t>
            </a:r>
          </a:p>
          <a:p>
            <a:r>
              <a:rPr lang="nl-NL">
                <a:latin typeface="Arial"/>
                <a:cs typeface="Arial"/>
                <a:hlinkClick r:id="rId2"/>
              </a:rPr>
              <a:t>c.vantoorn@curio.nl</a:t>
            </a:r>
            <a:endParaRPr lang="nl-NL">
              <a:latin typeface="Arial"/>
              <a:cs typeface="Arial"/>
            </a:endParaRPr>
          </a:p>
          <a:p>
            <a:endParaRPr lang="nl-NL">
              <a:latin typeface="Arial"/>
              <a:cs typeface="Arial"/>
            </a:endParaRPr>
          </a:p>
          <a:p>
            <a:r>
              <a:rPr lang="nl-NL">
                <a:latin typeface="Arial"/>
                <a:cs typeface="Arial"/>
              </a:rPr>
              <a:t>Maaike Schalk </a:t>
            </a:r>
          </a:p>
          <a:p>
            <a:r>
              <a:rPr lang="nl-NL">
                <a:latin typeface="Arial"/>
                <a:cs typeface="Arial"/>
                <a:hlinkClick r:id="rId3"/>
              </a:rPr>
              <a:t>M.schalk@curio.nl</a:t>
            </a:r>
            <a:r>
              <a:rPr lang="nl-NL">
                <a:latin typeface="Arial"/>
                <a:cs typeface="Arial"/>
              </a:rPr>
              <a:t> </a:t>
            </a:r>
          </a:p>
          <a:p>
            <a:endParaRPr lang="nl-NL">
              <a:latin typeface="Arial"/>
              <a:cs typeface="Arial"/>
            </a:endParaRPr>
          </a:p>
          <a:p>
            <a:endParaRPr lang="nl-NL">
              <a:latin typeface="Arial"/>
              <a:cs typeface="Arial"/>
            </a:endParaRPr>
          </a:p>
          <a:p>
            <a:endParaRPr lang="nl-NL">
              <a:latin typeface="Arial"/>
              <a:cs typeface="Arial"/>
            </a:endParaRPr>
          </a:p>
        </p:txBody>
      </p:sp>
      <p:sp>
        <p:nvSpPr>
          <p:cNvPr id="10" name="Tekstvak 9">
            <a:extLst>
              <a:ext uri="{FF2B5EF4-FFF2-40B4-BE49-F238E27FC236}">
                <a16:creationId xmlns:a16="http://schemas.microsoft.com/office/drawing/2014/main" id="{5395B7FE-F574-DBE3-B881-CE76BB241E36}"/>
              </a:ext>
            </a:extLst>
          </p:cNvPr>
          <p:cNvSpPr txBox="1"/>
          <p:nvPr/>
        </p:nvSpPr>
        <p:spPr>
          <a:xfrm>
            <a:off x="6318400" y="1456143"/>
            <a:ext cx="5520686" cy="2010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nl-NL" sz="2000" b="1">
                <a:latin typeface="Arial"/>
                <a:cs typeface="Arial"/>
              </a:rPr>
              <a:t>Verpleegkunde:</a:t>
            </a:r>
            <a:br>
              <a:rPr lang="nl-NL" sz="2000" b="1">
                <a:latin typeface="Arial"/>
                <a:cs typeface="Arial"/>
              </a:rPr>
            </a:br>
            <a:r>
              <a:rPr lang="nl-NL" sz="2000">
                <a:latin typeface="Arial"/>
                <a:cs typeface="Arial"/>
              </a:rPr>
              <a:t>Patty van Kollenburg </a:t>
            </a:r>
            <a:br>
              <a:rPr lang="nl-NL" sz="2000">
                <a:latin typeface="Arial"/>
                <a:cs typeface="Arial"/>
              </a:rPr>
            </a:br>
            <a:r>
              <a:rPr lang="nl-NL" sz="2000">
                <a:latin typeface="Arial"/>
                <a:cs typeface="Arial"/>
                <a:hlinkClick r:id="rId4">
                  <a:extLst>
                    <a:ext uri="{A12FA001-AC4F-418D-AE19-62706E023703}">
                      <ahyp:hlinkClr xmlns:ahyp="http://schemas.microsoft.com/office/drawing/2018/hyperlinkcolor" val="tx"/>
                    </a:ext>
                  </a:extLst>
                </a:hlinkClick>
              </a:rPr>
              <a:t>p.vankollenburg@curio.nl</a:t>
            </a:r>
            <a:endParaRPr lang="nl-NL" sz="2000">
              <a:latin typeface="Arial"/>
              <a:cs typeface="Arial"/>
            </a:endParaRPr>
          </a:p>
          <a:p>
            <a:pPr>
              <a:lnSpc>
                <a:spcPct val="90000"/>
              </a:lnSpc>
              <a:spcBef>
                <a:spcPts val="1000"/>
              </a:spcBef>
            </a:pPr>
            <a:endParaRPr lang="nl-NL" sz="2000" b="1">
              <a:latin typeface="Arial"/>
              <a:cs typeface="Arial"/>
            </a:endParaRPr>
          </a:p>
          <a:p>
            <a:pPr>
              <a:lnSpc>
                <a:spcPct val="90000"/>
              </a:lnSpc>
              <a:spcBef>
                <a:spcPts val="1000"/>
              </a:spcBef>
            </a:pPr>
            <a:r>
              <a:rPr lang="nl-NL" sz="2000">
                <a:latin typeface="Arial"/>
                <a:cs typeface="Arial"/>
              </a:rPr>
              <a:t>Malou Vermeulen</a:t>
            </a:r>
            <a:br>
              <a:rPr lang="nl-NL" sz="2000" b="1">
                <a:latin typeface="Arial"/>
                <a:cs typeface="Arial"/>
              </a:rPr>
            </a:br>
            <a:r>
              <a:rPr lang="nl-NL" sz="2000">
                <a:latin typeface="Arial"/>
                <a:cs typeface="Arial"/>
              </a:rPr>
              <a:t>m.vermeulen@curio.nl</a:t>
            </a:r>
          </a:p>
        </p:txBody>
      </p:sp>
    </p:spTree>
    <p:extLst>
      <p:ext uri="{BB962C8B-B14F-4D97-AF65-F5344CB8AC3E}">
        <p14:creationId xmlns:p14="http://schemas.microsoft.com/office/powerpoint/2010/main" val="139562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4A751E4-1955-4A6F-B489-D5B986D99520}"/>
              </a:ext>
            </a:extLst>
          </p:cNvPr>
          <p:cNvSpPr>
            <a:spLocks noGrp="1"/>
          </p:cNvSpPr>
          <p:nvPr>
            <p:ph type="title"/>
          </p:nvPr>
        </p:nvSpPr>
        <p:spPr>
          <a:xfrm>
            <a:off x="1086000" y="381945"/>
            <a:ext cx="11520000" cy="720000"/>
          </a:xfrm>
        </p:spPr>
        <p:txBody>
          <a:bodyPr/>
          <a:lstStyle/>
          <a:p>
            <a:r>
              <a:rPr lang="nl-NL">
                <a:solidFill>
                  <a:srgbClr val="FFCC00"/>
                </a:solidFill>
              </a:rPr>
              <a:t>Inhoudsopgave</a:t>
            </a:r>
          </a:p>
        </p:txBody>
      </p:sp>
      <p:sp>
        <p:nvSpPr>
          <p:cNvPr id="9" name="Tijdelijke aanduiding voor datum 8">
            <a:extLst>
              <a:ext uri="{FF2B5EF4-FFF2-40B4-BE49-F238E27FC236}">
                <a16:creationId xmlns:a16="http://schemas.microsoft.com/office/drawing/2014/main" id="{39266A81-187B-424F-B093-33D78D711A95}"/>
              </a:ext>
            </a:extLst>
          </p:cNvPr>
          <p:cNvSpPr>
            <a:spLocks noGrp="1"/>
          </p:cNvSpPr>
          <p:nvPr>
            <p:ph type="dt" sz="half" idx="10"/>
          </p:nvPr>
        </p:nvSpPr>
        <p:spPr/>
        <p:txBody>
          <a:bodyPr/>
          <a:lstStyle/>
          <a:p>
            <a:r>
              <a:rPr lang="nl-NL"/>
              <a:t>1 november 2019</a:t>
            </a:r>
          </a:p>
        </p:txBody>
      </p:sp>
      <p:sp>
        <p:nvSpPr>
          <p:cNvPr id="3" name="Tijdelijke aanduiding voor dianummer 2">
            <a:extLst>
              <a:ext uri="{FF2B5EF4-FFF2-40B4-BE49-F238E27FC236}">
                <a16:creationId xmlns:a16="http://schemas.microsoft.com/office/drawing/2014/main" id="{9EE4660C-0676-4E44-B842-78BC69701218}"/>
              </a:ext>
            </a:extLst>
          </p:cNvPr>
          <p:cNvSpPr>
            <a:spLocks noGrp="1"/>
          </p:cNvSpPr>
          <p:nvPr>
            <p:ph type="sldNum" sz="quarter" idx="12"/>
          </p:nvPr>
        </p:nvSpPr>
        <p:spPr/>
        <p:txBody>
          <a:bodyPr/>
          <a:lstStyle/>
          <a:p>
            <a:fld id="{F42B3F14-D836-496B-80A2-23BE75BD68CB}" type="slidenum">
              <a:rPr lang="nl-NL" smtClean="0">
                <a:solidFill>
                  <a:srgbClr val="FFCC00"/>
                </a:solidFill>
              </a:rPr>
              <a:pPr/>
              <a:t>3</a:t>
            </a:fld>
            <a:endParaRPr lang="nl-NL">
              <a:solidFill>
                <a:srgbClr val="FFCC00"/>
              </a:solidFill>
            </a:endParaRPr>
          </a:p>
        </p:txBody>
      </p:sp>
      <p:sp>
        <p:nvSpPr>
          <p:cNvPr id="8" name="Tijdelijke aanduiding voor tekst 7">
            <a:extLst>
              <a:ext uri="{FF2B5EF4-FFF2-40B4-BE49-F238E27FC236}">
                <a16:creationId xmlns:a16="http://schemas.microsoft.com/office/drawing/2014/main" id="{90A50D2D-3C21-422D-B3C2-3563013AC7E6}"/>
              </a:ext>
            </a:extLst>
          </p:cNvPr>
          <p:cNvSpPr>
            <a:spLocks noGrp="1"/>
          </p:cNvSpPr>
          <p:nvPr>
            <p:ph type="body" sz="quarter" idx="14"/>
          </p:nvPr>
        </p:nvSpPr>
        <p:spPr>
          <a:xfrm>
            <a:off x="1086001" y="1556426"/>
            <a:ext cx="8598774" cy="4568200"/>
          </a:xfrm>
        </p:spPr>
        <p:txBody>
          <a:bodyPr vert="horz" lIns="0" tIns="0" rIns="0" bIns="0" rtlCol="0" anchor="t">
            <a:noAutofit/>
          </a:bodyPr>
          <a:lstStyle/>
          <a:p>
            <a:pPr marL="457200" indent="-457200">
              <a:buFont typeface="Arial" panose="020B0604020202020204" pitchFamily="34" charset="0"/>
              <a:buChar char="•"/>
            </a:pPr>
            <a:r>
              <a:rPr lang="nl-NL">
                <a:solidFill>
                  <a:srgbClr val="FFCC00"/>
                </a:solidFill>
                <a:latin typeface="Arial"/>
                <a:cs typeface="Arial"/>
              </a:rPr>
              <a:t>Samenwerken verzorgende IG/ verpleegkunde</a:t>
            </a:r>
          </a:p>
          <a:p>
            <a:pPr marL="457200" indent="-457200">
              <a:buFont typeface="Arial" panose="020B0604020202020204" pitchFamily="34" charset="0"/>
              <a:buChar char="•"/>
            </a:pPr>
            <a:r>
              <a:rPr lang="nl-NL">
                <a:solidFill>
                  <a:srgbClr val="FFCC00"/>
                </a:solidFill>
                <a:latin typeface="Arial"/>
                <a:cs typeface="Arial"/>
              </a:rPr>
              <a:t>Basisjaar VZ/VP </a:t>
            </a:r>
          </a:p>
          <a:p>
            <a:pPr marL="457200" indent="-457200">
              <a:buFont typeface="Arial" panose="020B0604020202020204" pitchFamily="34" charset="0"/>
              <a:buChar char="•"/>
            </a:pPr>
            <a:r>
              <a:rPr lang="nl-NL" err="1">
                <a:solidFill>
                  <a:srgbClr val="FFCC00"/>
                </a:solidFill>
                <a:latin typeface="Arial"/>
                <a:cs typeface="Arial"/>
              </a:rPr>
              <a:t>Canmedsrollen</a:t>
            </a:r>
            <a:endParaRPr lang="nl-NL">
              <a:solidFill>
                <a:srgbClr val="FFCC00"/>
              </a:solidFill>
              <a:latin typeface="Arial"/>
              <a:cs typeface="Arial"/>
            </a:endParaRPr>
          </a:p>
          <a:p>
            <a:pPr marL="457200" indent="-457200">
              <a:buFont typeface="Arial" panose="020B0604020202020204" pitchFamily="34" charset="0"/>
              <a:buChar char="•"/>
            </a:pPr>
            <a:r>
              <a:rPr lang="nl-NL">
                <a:solidFill>
                  <a:srgbClr val="FFCC00"/>
                </a:solidFill>
                <a:latin typeface="Arial"/>
                <a:cs typeface="Arial"/>
              </a:rPr>
              <a:t>Flexibele leerroutes </a:t>
            </a:r>
          </a:p>
          <a:p>
            <a:pPr marL="457200" indent="-457200">
              <a:buFont typeface="Arial" panose="020B0604020202020204" pitchFamily="34" charset="0"/>
              <a:buChar char="•"/>
            </a:pPr>
            <a:r>
              <a:rPr lang="nl-NL">
                <a:solidFill>
                  <a:srgbClr val="FFCC00"/>
                </a:solidFill>
                <a:latin typeface="Arial"/>
                <a:cs typeface="Arial"/>
              </a:rPr>
              <a:t>Veranderingen BPV </a:t>
            </a:r>
          </a:p>
        </p:txBody>
      </p:sp>
      <p:pic>
        <p:nvPicPr>
          <p:cNvPr id="10" name="Afbeelding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0794" y="6272957"/>
            <a:ext cx="656992" cy="229684"/>
          </a:xfrm>
          <a:prstGeom prst="rect">
            <a:avLst/>
          </a:prstGeom>
        </p:spPr>
      </p:pic>
    </p:spTree>
    <p:extLst>
      <p:ext uri="{BB962C8B-B14F-4D97-AF65-F5344CB8AC3E}">
        <p14:creationId xmlns:p14="http://schemas.microsoft.com/office/powerpoint/2010/main" val="319552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B94F68-CB07-698D-B54D-D74238904F59}"/>
              </a:ext>
            </a:extLst>
          </p:cNvPr>
          <p:cNvSpPr>
            <a:spLocks noGrp="1"/>
          </p:cNvSpPr>
          <p:nvPr>
            <p:ph type="title"/>
          </p:nvPr>
        </p:nvSpPr>
        <p:spPr>
          <a:xfrm>
            <a:off x="324000" y="288000"/>
            <a:ext cx="11520000" cy="720000"/>
          </a:xfrm>
        </p:spPr>
        <p:txBody>
          <a:bodyPr anchor="t">
            <a:normAutofit/>
          </a:bodyPr>
          <a:lstStyle/>
          <a:p>
            <a:r>
              <a:rPr lang="nl-NL"/>
              <a:t>Samenwerking VZ/ VP</a:t>
            </a:r>
          </a:p>
        </p:txBody>
      </p:sp>
      <p:pic>
        <p:nvPicPr>
          <p:cNvPr id="7" name="Afbeelding 6" descr="Afbeelding met persoon, vinger, nagel, duim&#10;&#10;Automatisch gegenereerde beschrijving">
            <a:extLst>
              <a:ext uri="{FF2B5EF4-FFF2-40B4-BE49-F238E27FC236}">
                <a16:creationId xmlns:a16="http://schemas.microsoft.com/office/drawing/2014/main" id="{D3BE95C9-BBD9-CB8C-DB56-56E5A362E088}"/>
              </a:ext>
            </a:extLst>
          </p:cNvPr>
          <p:cNvPicPr>
            <a:picLocks noChangeAspect="1"/>
          </p:cNvPicPr>
          <p:nvPr/>
        </p:nvPicPr>
        <p:blipFill>
          <a:blip r:embed="rId3"/>
          <a:srcRect t="21584" b="22025"/>
          <a:stretch/>
        </p:blipFill>
        <p:spPr>
          <a:xfrm>
            <a:off x="324000" y="1692000"/>
            <a:ext cx="11520000" cy="4320000"/>
          </a:xfrm>
          <a:prstGeom prst="rect">
            <a:avLst/>
          </a:prstGeom>
          <a:noFill/>
        </p:spPr>
      </p:pic>
      <p:sp>
        <p:nvSpPr>
          <p:cNvPr id="6" name="Tijdelijke aanduiding voor dianummer 5">
            <a:extLst>
              <a:ext uri="{FF2B5EF4-FFF2-40B4-BE49-F238E27FC236}">
                <a16:creationId xmlns:a16="http://schemas.microsoft.com/office/drawing/2014/main" id="{C28A7488-E89B-0E63-0C62-2B41DEE5FA8F}"/>
              </a:ext>
            </a:extLst>
          </p:cNvPr>
          <p:cNvSpPr>
            <a:spLocks noGrp="1"/>
          </p:cNvSpPr>
          <p:nvPr>
            <p:ph type="sldNum" sz="quarter" idx="12"/>
          </p:nvPr>
        </p:nvSpPr>
        <p:spPr>
          <a:xfrm>
            <a:off x="324000" y="6256572"/>
            <a:ext cx="600075" cy="317209"/>
          </a:xfrm>
        </p:spPr>
        <p:txBody>
          <a:bodyPr anchor="ctr">
            <a:normAutofit/>
          </a:bodyPr>
          <a:lstStyle/>
          <a:p>
            <a:pPr>
              <a:spcAft>
                <a:spcPts val="600"/>
              </a:spcAft>
            </a:pPr>
            <a:fld id="{F42B3F14-D836-496B-80A2-23BE75BD68CB}" type="slidenum">
              <a:rPr lang="nl-NL" smtClean="0"/>
              <a:pPr>
                <a:spcAft>
                  <a:spcPts val="600"/>
                </a:spcAft>
              </a:pPr>
              <a:t>4</a:t>
            </a:fld>
            <a:endParaRPr lang="nl-NL"/>
          </a:p>
        </p:txBody>
      </p:sp>
      <p:sp>
        <p:nvSpPr>
          <p:cNvPr id="4" name="Tijdelijke aanduiding voor datum 3">
            <a:extLst>
              <a:ext uri="{FF2B5EF4-FFF2-40B4-BE49-F238E27FC236}">
                <a16:creationId xmlns:a16="http://schemas.microsoft.com/office/drawing/2014/main" id="{23A234A1-5773-34ED-A938-1D5A91EEBC8B}"/>
              </a:ext>
            </a:extLst>
          </p:cNvPr>
          <p:cNvSpPr>
            <a:spLocks noGrp="1"/>
          </p:cNvSpPr>
          <p:nvPr>
            <p:ph type="dt" sz="half" idx="10"/>
          </p:nvPr>
        </p:nvSpPr>
        <p:spPr/>
        <p:txBody>
          <a:bodyPr/>
          <a:lstStyle/>
          <a:p>
            <a:pPr>
              <a:spcAft>
                <a:spcPts val="600"/>
              </a:spcAft>
            </a:pPr>
            <a:r>
              <a:rPr lang="nl-NL"/>
              <a:t>1 november 2019</a:t>
            </a:r>
          </a:p>
        </p:txBody>
      </p:sp>
    </p:spTree>
    <p:extLst>
      <p:ext uri="{BB962C8B-B14F-4D97-AF65-F5344CB8AC3E}">
        <p14:creationId xmlns:p14="http://schemas.microsoft.com/office/powerpoint/2010/main" val="355693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ED9EB-1DFE-63F9-B3AA-506DD091452B}"/>
              </a:ext>
            </a:extLst>
          </p:cNvPr>
          <p:cNvSpPr>
            <a:spLocks noGrp="1"/>
          </p:cNvSpPr>
          <p:nvPr>
            <p:ph type="title"/>
          </p:nvPr>
        </p:nvSpPr>
        <p:spPr/>
        <p:txBody>
          <a:bodyPr/>
          <a:lstStyle/>
          <a:p>
            <a:r>
              <a:rPr lang="nl-NL">
                <a:latin typeface="Arial"/>
                <a:cs typeface="Arial"/>
              </a:rPr>
              <a:t>Visie verpleegkunde/ Verzorgende IG </a:t>
            </a:r>
          </a:p>
        </p:txBody>
      </p:sp>
      <p:sp>
        <p:nvSpPr>
          <p:cNvPr id="3" name="Tijdelijke aanduiding voor datum 2">
            <a:extLst>
              <a:ext uri="{FF2B5EF4-FFF2-40B4-BE49-F238E27FC236}">
                <a16:creationId xmlns:a16="http://schemas.microsoft.com/office/drawing/2014/main" id="{F050F9BE-DA9E-CEFC-8D8F-A6541E2615CB}"/>
              </a:ext>
            </a:extLst>
          </p:cNvPr>
          <p:cNvSpPr>
            <a:spLocks noGrp="1"/>
          </p:cNvSpPr>
          <p:nvPr>
            <p:ph type="dt" sz="half" idx="10"/>
          </p:nvPr>
        </p:nvSpPr>
        <p:spPr/>
        <p:txBody>
          <a:bodyPr/>
          <a:lstStyle/>
          <a:p>
            <a:r>
              <a:rPr lang="nl-NL"/>
              <a:t>1 november 2019</a:t>
            </a:r>
          </a:p>
        </p:txBody>
      </p:sp>
      <p:sp>
        <p:nvSpPr>
          <p:cNvPr id="4" name="Tijdelijke aanduiding voor voettekst 3">
            <a:extLst>
              <a:ext uri="{FF2B5EF4-FFF2-40B4-BE49-F238E27FC236}">
                <a16:creationId xmlns:a16="http://schemas.microsoft.com/office/drawing/2014/main" id="{2EEE149B-01F9-1526-BF1A-21D63885B4C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B45D625-BC38-BA4B-2628-D49000B72FA0}"/>
              </a:ext>
            </a:extLst>
          </p:cNvPr>
          <p:cNvSpPr>
            <a:spLocks noGrp="1"/>
          </p:cNvSpPr>
          <p:nvPr>
            <p:ph type="sldNum" sz="quarter" idx="12"/>
          </p:nvPr>
        </p:nvSpPr>
        <p:spPr/>
        <p:txBody>
          <a:bodyPr/>
          <a:lstStyle/>
          <a:p>
            <a:fld id="{F42B3F14-D836-496B-80A2-23BE75BD68CB}" type="slidenum">
              <a:rPr lang="nl-NL" smtClean="0"/>
              <a:t>5</a:t>
            </a:fld>
            <a:endParaRPr lang="nl-NL"/>
          </a:p>
        </p:txBody>
      </p:sp>
      <p:pic>
        <p:nvPicPr>
          <p:cNvPr id="10" name="Afbeelding 9">
            <a:extLst>
              <a:ext uri="{FF2B5EF4-FFF2-40B4-BE49-F238E27FC236}">
                <a16:creationId xmlns:a16="http://schemas.microsoft.com/office/drawing/2014/main" id="{2E5AB27D-D178-F36E-9630-67ECA7E153D2}"/>
              </a:ext>
            </a:extLst>
          </p:cNvPr>
          <p:cNvPicPr>
            <a:picLocks noChangeAspect="1"/>
          </p:cNvPicPr>
          <p:nvPr/>
        </p:nvPicPr>
        <p:blipFill>
          <a:blip r:embed="rId3"/>
          <a:stretch>
            <a:fillRect/>
          </a:stretch>
        </p:blipFill>
        <p:spPr>
          <a:xfrm>
            <a:off x="1429683" y="1184907"/>
            <a:ext cx="9308633" cy="5230269"/>
          </a:xfrm>
          <a:prstGeom prst="rect">
            <a:avLst/>
          </a:prstGeom>
        </p:spPr>
      </p:pic>
    </p:spTree>
    <p:extLst>
      <p:ext uri="{BB962C8B-B14F-4D97-AF65-F5344CB8AC3E}">
        <p14:creationId xmlns:p14="http://schemas.microsoft.com/office/powerpoint/2010/main" val="623888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4170865-6089-45CD-BF5E-9BE20858350A}"/>
              </a:ext>
            </a:extLst>
          </p:cNvPr>
          <p:cNvSpPr>
            <a:spLocks noGrp="1"/>
          </p:cNvSpPr>
          <p:nvPr>
            <p:ph type="title"/>
          </p:nvPr>
        </p:nvSpPr>
        <p:spPr/>
        <p:txBody>
          <a:bodyPr/>
          <a:lstStyle/>
          <a:p>
            <a:r>
              <a:rPr lang="nl-NL" err="1">
                <a:solidFill>
                  <a:srgbClr val="78034B"/>
                </a:solidFill>
              </a:rPr>
              <a:t>CanMeds</a:t>
            </a:r>
            <a:r>
              <a:rPr lang="nl-NL">
                <a:solidFill>
                  <a:srgbClr val="78034B"/>
                </a:solidFill>
              </a:rPr>
              <a:t> rollen</a:t>
            </a:r>
          </a:p>
        </p:txBody>
      </p:sp>
      <p:pic>
        <p:nvPicPr>
          <p:cNvPr id="4" name="Tijdelijke aanduiding voor inhoud 3" descr="Afbeelding met tekst, cirkel, Graphics, logo&#10;&#10;Door AI gegenereerde inhoud is mogelijk onjuist.">
            <a:extLst>
              <a:ext uri="{FF2B5EF4-FFF2-40B4-BE49-F238E27FC236}">
                <a16:creationId xmlns:a16="http://schemas.microsoft.com/office/drawing/2014/main" id="{763071AA-E543-9A69-8A3C-035F13EE2A5E}"/>
              </a:ext>
            </a:extLst>
          </p:cNvPr>
          <p:cNvPicPr>
            <a:picLocks noGrp="1" noChangeAspect="1"/>
          </p:cNvPicPr>
          <p:nvPr>
            <p:ph idx="1"/>
          </p:nvPr>
        </p:nvPicPr>
        <p:blipFill>
          <a:blip r:embed="rId3"/>
          <a:stretch>
            <a:fillRect/>
          </a:stretch>
        </p:blipFill>
        <p:spPr>
          <a:xfrm>
            <a:off x="3047996" y="1124169"/>
            <a:ext cx="5725978" cy="5452973"/>
          </a:xfrm>
        </p:spPr>
      </p:pic>
      <p:sp>
        <p:nvSpPr>
          <p:cNvPr id="6" name="Tijdelijke aanduiding voor datum 5">
            <a:extLst>
              <a:ext uri="{FF2B5EF4-FFF2-40B4-BE49-F238E27FC236}">
                <a16:creationId xmlns:a16="http://schemas.microsoft.com/office/drawing/2014/main" id="{7D429F9F-ABE8-4D77-928C-17ABB74009C8}"/>
              </a:ext>
            </a:extLst>
          </p:cNvPr>
          <p:cNvSpPr>
            <a:spLocks noGrp="1"/>
          </p:cNvSpPr>
          <p:nvPr>
            <p:ph type="dt" sz="half" idx="10"/>
          </p:nvPr>
        </p:nvSpPr>
        <p:spPr/>
        <p:txBody>
          <a:bodyPr/>
          <a:lstStyle/>
          <a:p>
            <a:r>
              <a:rPr lang="nl-NL"/>
              <a:t>1 november 2019</a:t>
            </a:r>
          </a:p>
        </p:txBody>
      </p:sp>
      <p:sp>
        <p:nvSpPr>
          <p:cNvPr id="2" name="Tijdelijke aanduiding voor voettekst 1">
            <a:extLst>
              <a:ext uri="{FF2B5EF4-FFF2-40B4-BE49-F238E27FC236}">
                <a16:creationId xmlns:a16="http://schemas.microsoft.com/office/drawing/2014/main" id="{56785B4E-50DD-4ECB-8C2E-D8663605665A}"/>
              </a:ext>
            </a:extLst>
          </p:cNvPr>
          <p:cNvSpPr>
            <a:spLocks noGrp="1"/>
          </p:cNvSpPr>
          <p:nvPr>
            <p:ph type="ftr" sz="quarter" idx="11"/>
          </p:nvPr>
        </p:nvSpPr>
        <p:spPr/>
        <p:txBody>
          <a:bodyPr/>
          <a:lstStyle/>
          <a:p>
            <a:endParaRPr lang="nl-NL"/>
          </a:p>
        </p:txBody>
      </p:sp>
      <p:sp>
        <p:nvSpPr>
          <p:cNvPr id="3" name="Tijdelijke aanduiding voor dianummer 2">
            <a:extLst>
              <a:ext uri="{FF2B5EF4-FFF2-40B4-BE49-F238E27FC236}">
                <a16:creationId xmlns:a16="http://schemas.microsoft.com/office/drawing/2014/main" id="{1569550B-2693-442D-946F-04DFC5912206}"/>
              </a:ext>
            </a:extLst>
          </p:cNvPr>
          <p:cNvSpPr>
            <a:spLocks noGrp="1"/>
          </p:cNvSpPr>
          <p:nvPr>
            <p:ph type="sldNum" sz="quarter" idx="12"/>
          </p:nvPr>
        </p:nvSpPr>
        <p:spPr/>
        <p:txBody>
          <a:bodyPr/>
          <a:lstStyle/>
          <a:p>
            <a:fld id="{F42B3F14-D836-496B-80A2-23BE75BD68CB}" type="slidenum">
              <a:rPr lang="nl-NL" smtClean="0">
                <a:solidFill>
                  <a:srgbClr val="78034B"/>
                </a:solidFill>
              </a:rPr>
              <a:pPr/>
              <a:t>6</a:t>
            </a:fld>
            <a:endParaRPr lang="nl-NL">
              <a:solidFill>
                <a:srgbClr val="78034B"/>
              </a:solidFill>
            </a:endParaRPr>
          </a:p>
        </p:txBody>
      </p:sp>
      <p:pic>
        <p:nvPicPr>
          <p:cNvPr id="11" name="Afbeelding 1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61295" y="6268450"/>
            <a:ext cx="670930" cy="234557"/>
          </a:xfrm>
          <a:prstGeom prst="rect">
            <a:avLst/>
          </a:prstGeom>
        </p:spPr>
      </p:pic>
    </p:spTree>
    <p:extLst>
      <p:ext uri="{BB962C8B-B14F-4D97-AF65-F5344CB8AC3E}">
        <p14:creationId xmlns:p14="http://schemas.microsoft.com/office/powerpoint/2010/main" val="390438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4170865-6089-45CD-BF5E-9BE20858350A}"/>
              </a:ext>
            </a:extLst>
          </p:cNvPr>
          <p:cNvSpPr>
            <a:spLocks noGrp="1"/>
          </p:cNvSpPr>
          <p:nvPr>
            <p:ph type="title"/>
          </p:nvPr>
        </p:nvSpPr>
        <p:spPr/>
        <p:txBody>
          <a:bodyPr/>
          <a:lstStyle/>
          <a:p>
            <a:r>
              <a:rPr lang="nl-NL">
                <a:solidFill>
                  <a:srgbClr val="FFCC00"/>
                </a:solidFill>
                <a:latin typeface="Arial"/>
                <a:cs typeface="Arial"/>
              </a:rPr>
              <a:t>Basisjaar VZ/VP </a:t>
            </a:r>
            <a:endParaRPr lang="nl-NL"/>
          </a:p>
        </p:txBody>
      </p:sp>
      <p:sp>
        <p:nvSpPr>
          <p:cNvPr id="8" name="Tijdelijke aanduiding voor inhoud 7">
            <a:extLst>
              <a:ext uri="{FF2B5EF4-FFF2-40B4-BE49-F238E27FC236}">
                <a16:creationId xmlns:a16="http://schemas.microsoft.com/office/drawing/2014/main" id="{1736C5B9-7E0F-4E0F-BF9A-4D4234C83719}"/>
              </a:ext>
            </a:extLst>
          </p:cNvPr>
          <p:cNvSpPr>
            <a:spLocks noGrp="1"/>
          </p:cNvSpPr>
          <p:nvPr>
            <p:ph idx="1"/>
          </p:nvPr>
        </p:nvSpPr>
        <p:spPr/>
        <p:txBody>
          <a:bodyPr vert="horz" lIns="0" tIns="0" rIns="0" bIns="0" numCol="1" spcCol="360000" rtlCol="0" anchor="t">
            <a:noAutofit/>
          </a:bodyPr>
          <a:lstStyle/>
          <a:p>
            <a:pPr marL="251460" lvl="1" indent="-251460"/>
            <a:endParaRPr lang="nl-NL">
              <a:solidFill>
                <a:srgbClr val="FFCC00"/>
              </a:solidFill>
              <a:latin typeface="Arial"/>
              <a:cs typeface="Arial"/>
            </a:endParaRPr>
          </a:p>
          <a:p>
            <a:pPr marL="251460" lvl="1" indent="-251460"/>
            <a:endParaRPr lang="nl-NL">
              <a:solidFill>
                <a:srgbClr val="FFCC00"/>
              </a:solidFill>
            </a:endParaRPr>
          </a:p>
        </p:txBody>
      </p:sp>
      <p:sp>
        <p:nvSpPr>
          <p:cNvPr id="6" name="Tijdelijke aanduiding voor datum 5">
            <a:extLst>
              <a:ext uri="{FF2B5EF4-FFF2-40B4-BE49-F238E27FC236}">
                <a16:creationId xmlns:a16="http://schemas.microsoft.com/office/drawing/2014/main" id="{7D429F9F-ABE8-4D77-928C-17ABB74009C8}"/>
              </a:ext>
            </a:extLst>
          </p:cNvPr>
          <p:cNvSpPr>
            <a:spLocks noGrp="1"/>
          </p:cNvSpPr>
          <p:nvPr>
            <p:ph type="dt" sz="half" idx="10"/>
          </p:nvPr>
        </p:nvSpPr>
        <p:spPr/>
        <p:txBody>
          <a:bodyPr/>
          <a:lstStyle/>
          <a:p>
            <a:r>
              <a:rPr lang="nl-NL"/>
              <a:t>1 november 2019</a:t>
            </a:r>
          </a:p>
        </p:txBody>
      </p:sp>
      <p:sp>
        <p:nvSpPr>
          <p:cNvPr id="3" name="Tijdelijke aanduiding voor dianummer 2">
            <a:extLst>
              <a:ext uri="{FF2B5EF4-FFF2-40B4-BE49-F238E27FC236}">
                <a16:creationId xmlns:a16="http://schemas.microsoft.com/office/drawing/2014/main" id="{1569550B-2693-442D-946F-04DFC5912206}"/>
              </a:ext>
            </a:extLst>
          </p:cNvPr>
          <p:cNvSpPr>
            <a:spLocks noGrp="1"/>
          </p:cNvSpPr>
          <p:nvPr>
            <p:ph type="sldNum" sz="quarter" idx="12"/>
          </p:nvPr>
        </p:nvSpPr>
        <p:spPr/>
        <p:txBody>
          <a:bodyPr/>
          <a:lstStyle/>
          <a:p>
            <a:fld id="{F42B3F14-D836-496B-80A2-23BE75BD68CB}" type="slidenum">
              <a:rPr lang="nl-NL" smtClean="0">
                <a:solidFill>
                  <a:srgbClr val="FFCC00"/>
                </a:solidFill>
              </a:rPr>
              <a:pPr/>
              <a:t>7</a:t>
            </a:fld>
            <a:endParaRPr lang="nl-NL">
              <a:solidFill>
                <a:srgbClr val="FFCC00"/>
              </a:solidFill>
            </a:endParaRPr>
          </a:p>
        </p:txBody>
      </p:sp>
      <p:pic>
        <p:nvPicPr>
          <p:cNvPr id="9" name="Afbeelding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0794" y="6272957"/>
            <a:ext cx="656992" cy="229684"/>
          </a:xfrm>
          <a:prstGeom prst="rect">
            <a:avLst/>
          </a:prstGeom>
        </p:spPr>
      </p:pic>
      <p:pic>
        <p:nvPicPr>
          <p:cNvPr id="5" name="Afbeelding 4">
            <a:extLst>
              <a:ext uri="{FF2B5EF4-FFF2-40B4-BE49-F238E27FC236}">
                <a16:creationId xmlns:a16="http://schemas.microsoft.com/office/drawing/2014/main" id="{9D1AF757-0EA2-5440-002A-CE13EB544F76}"/>
              </a:ext>
            </a:extLst>
          </p:cNvPr>
          <p:cNvPicPr>
            <a:picLocks noChangeAspect="1"/>
          </p:cNvPicPr>
          <p:nvPr/>
        </p:nvPicPr>
        <p:blipFill>
          <a:blip r:embed="rId4"/>
          <a:stretch>
            <a:fillRect/>
          </a:stretch>
        </p:blipFill>
        <p:spPr>
          <a:xfrm>
            <a:off x="348000" y="1008000"/>
            <a:ext cx="11399646" cy="5004000"/>
          </a:xfrm>
          <a:prstGeom prst="rect">
            <a:avLst/>
          </a:prstGeom>
        </p:spPr>
      </p:pic>
    </p:spTree>
    <p:extLst>
      <p:ext uri="{BB962C8B-B14F-4D97-AF65-F5344CB8AC3E}">
        <p14:creationId xmlns:p14="http://schemas.microsoft.com/office/powerpoint/2010/main" val="99449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4170865-6089-45CD-BF5E-9BE20858350A}"/>
              </a:ext>
            </a:extLst>
          </p:cNvPr>
          <p:cNvSpPr>
            <a:spLocks noGrp="1"/>
          </p:cNvSpPr>
          <p:nvPr>
            <p:ph type="title"/>
          </p:nvPr>
        </p:nvSpPr>
        <p:spPr/>
        <p:txBody>
          <a:bodyPr/>
          <a:lstStyle/>
          <a:p>
            <a:r>
              <a:rPr lang="nl-NL" sz="4400"/>
              <a:t>concreet? </a:t>
            </a:r>
            <a:endParaRPr lang="nl-NL" sz="3000" b="0">
              <a:ea typeface="+mn-ea"/>
            </a:endParaRPr>
          </a:p>
        </p:txBody>
      </p:sp>
      <p:sp>
        <p:nvSpPr>
          <p:cNvPr id="8" name="Tijdelijke aanduiding voor inhoud 7">
            <a:extLst>
              <a:ext uri="{FF2B5EF4-FFF2-40B4-BE49-F238E27FC236}">
                <a16:creationId xmlns:a16="http://schemas.microsoft.com/office/drawing/2014/main" id="{1736C5B9-7E0F-4E0F-BF9A-4D4234C83719}"/>
              </a:ext>
            </a:extLst>
          </p:cNvPr>
          <p:cNvSpPr>
            <a:spLocks noGrp="1"/>
          </p:cNvSpPr>
          <p:nvPr>
            <p:ph idx="1"/>
          </p:nvPr>
        </p:nvSpPr>
        <p:spPr>
          <a:xfrm>
            <a:off x="324000" y="1268999"/>
            <a:ext cx="10374480" cy="5304138"/>
          </a:xfrm>
        </p:spPr>
        <p:txBody>
          <a:bodyPr vert="horz" lIns="0" tIns="0" rIns="0" bIns="0" numCol="1" spcCol="360000" rtlCol="0" anchor="t">
            <a:noAutofit/>
          </a:bodyPr>
          <a:lstStyle/>
          <a:p>
            <a:pPr marL="251460" lvl="1" indent="-251460"/>
            <a:r>
              <a:rPr lang="nl-NL">
                <a:solidFill>
                  <a:srgbClr val="78034B"/>
                </a:solidFill>
                <a:latin typeface="Arial"/>
                <a:cs typeface="Arial"/>
              </a:rPr>
              <a:t>Samenwerking verzorgende IG en verpleegkunde</a:t>
            </a:r>
          </a:p>
          <a:p>
            <a:pPr marL="251460" lvl="1" indent="-251460"/>
            <a:r>
              <a:rPr lang="nl-NL">
                <a:solidFill>
                  <a:srgbClr val="78034B"/>
                </a:solidFill>
                <a:latin typeface="Arial"/>
                <a:cs typeface="Arial"/>
              </a:rPr>
              <a:t>Eenzelfde basisjaar voor verzorgende IG en verpleegkunde</a:t>
            </a:r>
          </a:p>
          <a:p>
            <a:pPr marL="251460" lvl="1" indent="-251460"/>
            <a:r>
              <a:rPr lang="nl-NL">
                <a:solidFill>
                  <a:srgbClr val="78034B"/>
                </a:solidFill>
                <a:latin typeface="Arial"/>
                <a:cs typeface="Arial"/>
              </a:rPr>
              <a:t>Opbouw in complexiteit per module van niveau verkennen </a:t>
            </a:r>
            <a:r>
              <a:rPr lang="nl-NL">
                <a:solidFill>
                  <a:srgbClr val="78034B"/>
                </a:solidFill>
                <a:latin typeface="Arial"/>
                <a:cs typeface="Arial"/>
                <a:sym typeface="Wingdings" panose="05000000000000000000" pitchFamily="2" charset="2"/>
              </a:rPr>
              <a:t></a:t>
            </a:r>
            <a:r>
              <a:rPr lang="nl-NL">
                <a:solidFill>
                  <a:srgbClr val="78034B"/>
                </a:solidFill>
                <a:latin typeface="Arial"/>
                <a:cs typeface="Arial"/>
              </a:rPr>
              <a:t> oefenen </a:t>
            </a:r>
            <a:r>
              <a:rPr lang="nl-NL">
                <a:solidFill>
                  <a:srgbClr val="78034B"/>
                </a:solidFill>
                <a:latin typeface="Arial"/>
                <a:cs typeface="Arial"/>
                <a:sym typeface="Wingdings" panose="05000000000000000000" pitchFamily="2" charset="2"/>
              </a:rPr>
              <a:t> </a:t>
            </a:r>
            <a:r>
              <a:rPr lang="nl-NL">
                <a:solidFill>
                  <a:srgbClr val="78034B"/>
                </a:solidFill>
                <a:latin typeface="Arial"/>
                <a:cs typeface="Arial"/>
              </a:rPr>
              <a:t>toepassen</a:t>
            </a:r>
          </a:p>
          <a:p>
            <a:pPr marL="251460" lvl="1" indent="-251460"/>
            <a:r>
              <a:rPr lang="nl-NL">
                <a:solidFill>
                  <a:srgbClr val="78034B"/>
                </a:solidFill>
                <a:latin typeface="Arial"/>
                <a:cs typeface="Arial"/>
              </a:rPr>
              <a:t>Studenten kunnen een flexibele leerroute bepalen, aansluitend op de stage</a:t>
            </a:r>
          </a:p>
          <a:p>
            <a:pPr marL="251460" lvl="1" indent="-251460"/>
            <a:r>
              <a:rPr lang="nl-NL">
                <a:solidFill>
                  <a:srgbClr val="78034B"/>
                </a:solidFill>
                <a:latin typeface="Arial"/>
                <a:cs typeface="Arial"/>
              </a:rPr>
              <a:t>Het onderwijs wordt vormgegeven aan de hand van de </a:t>
            </a:r>
            <a:r>
              <a:rPr lang="nl-NL" err="1">
                <a:solidFill>
                  <a:srgbClr val="78034B"/>
                </a:solidFill>
                <a:latin typeface="Arial"/>
                <a:cs typeface="Arial"/>
              </a:rPr>
              <a:t>canmeds</a:t>
            </a:r>
            <a:r>
              <a:rPr lang="nl-NL">
                <a:solidFill>
                  <a:srgbClr val="78034B"/>
                </a:solidFill>
                <a:latin typeface="Arial"/>
                <a:cs typeface="Arial"/>
              </a:rPr>
              <a:t> rollen</a:t>
            </a:r>
          </a:p>
          <a:p>
            <a:pPr marL="251460" lvl="1" indent="-251460"/>
            <a:r>
              <a:rPr lang="nl-NL">
                <a:solidFill>
                  <a:srgbClr val="78034B"/>
                </a:solidFill>
                <a:latin typeface="Arial"/>
                <a:cs typeface="Arial"/>
              </a:rPr>
              <a:t>Zijn er </a:t>
            </a:r>
            <a:r>
              <a:rPr lang="nl-NL" b="1">
                <a:solidFill>
                  <a:srgbClr val="78034B"/>
                </a:solidFill>
                <a:latin typeface="Arial"/>
                <a:cs typeface="Arial"/>
              </a:rPr>
              <a:t>bewijsstukken</a:t>
            </a:r>
            <a:r>
              <a:rPr lang="nl-NL">
                <a:solidFill>
                  <a:srgbClr val="78034B"/>
                </a:solidFill>
                <a:latin typeface="Arial"/>
                <a:cs typeface="Arial"/>
              </a:rPr>
              <a:t> dat de student kennis en ervaring heeft, dan wordt dit in een portfolio geplaatst.</a:t>
            </a:r>
          </a:p>
          <a:p>
            <a:pPr marL="251460" lvl="1" indent="-251460"/>
            <a:r>
              <a:rPr lang="nl-NL">
                <a:solidFill>
                  <a:srgbClr val="78034B"/>
                </a:solidFill>
                <a:latin typeface="Arial"/>
                <a:cs typeface="Arial"/>
              </a:rPr>
              <a:t>Op school uitleg over opdrachten, theoretische uitleg, en gevolgd door begeleid zelfstandig werken</a:t>
            </a:r>
          </a:p>
          <a:p>
            <a:pPr marL="251460" lvl="1" indent="-251460"/>
            <a:r>
              <a:rPr lang="nl-NL">
                <a:solidFill>
                  <a:srgbClr val="78034B"/>
                </a:solidFill>
                <a:latin typeface="Arial"/>
                <a:cs typeface="Arial"/>
              </a:rPr>
              <a:t>Meer inzet van </a:t>
            </a:r>
            <a:r>
              <a:rPr lang="nl-NL" b="1">
                <a:solidFill>
                  <a:srgbClr val="78034B"/>
                </a:solidFill>
                <a:latin typeface="Arial"/>
                <a:cs typeface="Arial"/>
              </a:rPr>
              <a:t>simulatie poppen/ scenarioleren</a:t>
            </a:r>
          </a:p>
          <a:p>
            <a:pPr marL="251460" lvl="1" indent="-251460"/>
            <a:r>
              <a:rPr lang="nl-NL">
                <a:solidFill>
                  <a:srgbClr val="78034B"/>
                </a:solidFill>
                <a:latin typeface="Arial"/>
                <a:cs typeface="Arial"/>
              </a:rPr>
              <a:t>Mogelijke activiteiten in de D-week: project, Prove 2 move, reanimatie, weerbaarheid </a:t>
            </a:r>
            <a:endParaRPr lang="nl-NL">
              <a:solidFill>
                <a:srgbClr val="78034B"/>
              </a:solidFill>
            </a:endParaRPr>
          </a:p>
          <a:p>
            <a:pPr marL="0" lvl="1" indent="0">
              <a:buNone/>
            </a:pPr>
            <a:endParaRPr lang="nl-NL">
              <a:solidFill>
                <a:srgbClr val="78034B"/>
              </a:solidFill>
            </a:endParaRPr>
          </a:p>
          <a:p>
            <a:pPr marL="251460" lvl="1" indent="-251460"/>
            <a:endParaRPr lang="nl-NL">
              <a:solidFill>
                <a:srgbClr val="78034B"/>
              </a:solidFill>
            </a:endParaRPr>
          </a:p>
        </p:txBody>
      </p:sp>
      <p:sp>
        <p:nvSpPr>
          <p:cNvPr id="6" name="Tijdelijke aanduiding voor datum 5">
            <a:extLst>
              <a:ext uri="{FF2B5EF4-FFF2-40B4-BE49-F238E27FC236}">
                <a16:creationId xmlns:a16="http://schemas.microsoft.com/office/drawing/2014/main" id="{7D429F9F-ABE8-4D77-928C-17ABB74009C8}"/>
              </a:ext>
            </a:extLst>
          </p:cNvPr>
          <p:cNvSpPr>
            <a:spLocks noGrp="1"/>
          </p:cNvSpPr>
          <p:nvPr>
            <p:ph type="dt" sz="half" idx="10"/>
          </p:nvPr>
        </p:nvSpPr>
        <p:spPr/>
        <p:txBody>
          <a:bodyPr/>
          <a:lstStyle/>
          <a:p>
            <a:r>
              <a:rPr lang="nl-NL"/>
              <a:t>1 november 2019</a:t>
            </a:r>
          </a:p>
        </p:txBody>
      </p:sp>
      <p:sp>
        <p:nvSpPr>
          <p:cNvPr id="3" name="Tijdelijke aanduiding voor dianummer 2">
            <a:extLst>
              <a:ext uri="{FF2B5EF4-FFF2-40B4-BE49-F238E27FC236}">
                <a16:creationId xmlns:a16="http://schemas.microsoft.com/office/drawing/2014/main" id="{1569550B-2693-442D-946F-04DFC5912206}"/>
              </a:ext>
            </a:extLst>
          </p:cNvPr>
          <p:cNvSpPr>
            <a:spLocks noGrp="1"/>
          </p:cNvSpPr>
          <p:nvPr>
            <p:ph type="sldNum" sz="quarter" idx="12"/>
          </p:nvPr>
        </p:nvSpPr>
        <p:spPr/>
        <p:txBody>
          <a:bodyPr/>
          <a:lstStyle/>
          <a:p>
            <a:fld id="{F42B3F14-D836-496B-80A2-23BE75BD68CB}" type="slidenum">
              <a:rPr lang="nl-NL" smtClean="0">
                <a:solidFill>
                  <a:srgbClr val="FFCC00"/>
                </a:solidFill>
              </a:rPr>
              <a:pPr/>
              <a:t>8</a:t>
            </a:fld>
            <a:endParaRPr lang="nl-NL">
              <a:solidFill>
                <a:srgbClr val="FFCC00"/>
              </a:solidFill>
            </a:endParaRPr>
          </a:p>
        </p:txBody>
      </p:sp>
      <p:pic>
        <p:nvPicPr>
          <p:cNvPr id="9" name="Afbeelding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0794" y="6272957"/>
            <a:ext cx="656992" cy="229684"/>
          </a:xfrm>
          <a:prstGeom prst="rect">
            <a:avLst/>
          </a:prstGeom>
        </p:spPr>
      </p:pic>
    </p:spTree>
    <p:extLst>
      <p:ext uri="{BB962C8B-B14F-4D97-AF65-F5344CB8AC3E}">
        <p14:creationId xmlns:p14="http://schemas.microsoft.com/office/powerpoint/2010/main" val="2672807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CD1679-A29C-29B6-B666-CEE722739D58}"/>
              </a:ext>
            </a:extLst>
          </p:cNvPr>
          <p:cNvSpPr>
            <a:spLocks noGrp="1"/>
          </p:cNvSpPr>
          <p:nvPr>
            <p:ph type="ctrTitle"/>
          </p:nvPr>
        </p:nvSpPr>
        <p:spPr>
          <a:xfrm>
            <a:off x="321899" y="357850"/>
            <a:ext cx="9639224" cy="1260000"/>
          </a:xfrm>
        </p:spPr>
        <p:txBody>
          <a:bodyPr/>
          <a:lstStyle/>
          <a:p>
            <a:r>
              <a:rPr lang="nl-NL"/>
              <a:t>Veranderingen BPV </a:t>
            </a:r>
          </a:p>
        </p:txBody>
      </p:sp>
      <p:sp>
        <p:nvSpPr>
          <p:cNvPr id="5" name="Tijdelijke aanduiding voor voettekst 4">
            <a:extLst>
              <a:ext uri="{FF2B5EF4-FFF2-40B4-BE49-F238E27FC236}">
                <a16:creationId xmlns:a16="http://schemas.microsoft.com/office/drawing/2014/main" id="{4C727667-4715-BBD6-8ED2-0DC55C7EB1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6C436F8-8C21-E117-60C7-3A41C904AEA0}"/>
              </a:ext>
            </a:extLst>
          </p:cNvPr>
          <p:cNvSpPr>
            <a:spLocks noGrp="1"/>
          </p:cNvSpPr>
          <p:nvPr>
            <p:ph type="sldNum" sz="quarter" idx="12"/>
          </p:nvPr>
        </p:nvSpPr>
        <p:spPr/>
        <p:txBody>
          <a:bodyPr/>
          <a:lstStyle/>
          <a:p>
            <a:fld id="{F42B3F14-D836-496B-80A2-23BE75BD68CB}" type="slidenum">
              <a:rPr lang="nl-NL" smtClean="0"/>
              <a:pPr/>
              <a:t>9</a:t>
            </a:fld>
            <a:endParaRPr lang="nl-NL"/>
          </a:p>
        </p:txBody>
      </p:sp>
    </p:spTree>
    <p:extLst>
      <p:ext uri="{BB962C8B-B14F-4D97-AF65-F5344CB8AC3E}">
        <p14:creationId xmlns:p14="http://schemas.microsoft.com/office/powerpoint/2010/main" val="2989411393"/>
      </p:ext>
    </p:extLst>
  </p:cSld>
  <p:clrMapOvr>
    <a:masterClrMapping/>
  </p:clrMapOvr>
</p:sld>
</file>

<file path=ppt/theme/theme1.xml><?xml version="1.0" encoding="utf-8"?>
<a:theme xmlns:a="http://schemas.openxmlformats.org/drawingml/2006/main" name="Curio_C">
  <a:themeElements>
    <a:clrScheme name="Curio_C">
      <a:dk1>
        <a:srgbClr val="000000"/>
      </a:dk1>
      <a:lt1>
        <a:sysClr val="window" lastClr="FFFFFF"/>
      </a:lt1>
      <a:dk2>
        <a:srgbClr val="69197C"/>
      </a:dk2>
      <a:lt2>
        <a:srgbClr val="FFFFFF"/>
      </a:lt2>
      <a:accent1>
        <a:srgbClr val="56DDEF"/>
      </a:accent1>
      <a:accent2>
        <a:srgbClr val="03357C"/>
      </a:accent2>
      <a:accent3>
        <a:srgbClr val="F9329C"/>
      </a:accent3>
      <a:accent4>
        <a:srgbClr val="56DDEF"/>
      </a:accent4>
      <a:accent5>
        <a:srgbClr val="C1ED0C"/>
      </a:accent5>
      <a:accent6>
        <a:srgbClr val="78034B"/>
      </a:accent6>
      <a:hlink>
        <a:srgbClr val="004FE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io_C" id="{7FAE5B0F-2719-4320-A98E-3783DF28A5CD}" vid="{B93F6966-5862-4AA7-A194-9848BF38BE47}"/>
    </a:ext>
  </a:extLst>
</a:theme>
</file>

<file path=ppt/theme/theme2.xml><?xml version="1.0" encoding="utf-8"?>
<a:theme xmlns:a="http://schemas.openxmlformats.org/drawingml/2006/main" name="Kantoorthema">
  <a:themeElements>
    <a:clrScheme name="Curio">
      <a:dk1>
        <a:sysClr val="windowText" lastClr="000000"/>
      </a:dk1>
      <a:lt1>
        <a:sysClr val="window" lastClr="FFFFFF"/>
      </a:lt1>
      <a:dk2>
        <a:srgbClr val="03357C"/>
      </a:dk2>
      <a:lt2>
        <a:srgbClr val="FFFFFF"/>
      </a:lt2>
      <a:accent1>
        <a:srgbClr val="FFCC00"/>
      </a:accent1>
      <a:accent2>
        <a:srgbClr val="69197C"/>
      </a:accent2>
      <a:accent3>
        <a:srgbClr val="004FFF"/>
      </a:accent3>
      <a:accent4>
        <a:srgbClr val="03357C"/>
      </a:accent4>
      <a:accent5>
        <a:srgbClr val="78034B"/>
      </a:accent5>
      <a:accent6>
        <a:srgbClr val="2ADD5D"/>
      </a:accent6>
      <a:hlink>
        <a:srgbClr val="03357C"/>
      </a:hlink>
      <a:folHlink>
        <a:srgbClr val="004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D84FA16F-678D-F740-9696-F55816DAFF15}" vid="{5C01F65C-92D0-5D44-9F4E-2E8DEE399077}"/>
    </a:ext>
  </a:extLst>
</a:theme>
</file>

<file path=ppt/theme/theme3.xml><?xml version="1.0" encoding="utf-8"?>
<a:theme xmlns:a="http://schemas.openxmlformats.org/drawingml/2006/main" name="Kantoorthema">
  <a:themeElements>
    <a:clrScheme name="Curio">
      <a:dk1>
        <a:sysClr val="windowText" lastClr="000000"/>
      </a:dk1>
      <a:lt1>
        <a:sysClr val="window" lastClr="FFFFFF"/>
      </a:lt1>
      <a:dk2>
        <a:srgbClr val="03357C"/>
      </a:dk2>
      <a:lt2>
        <a:srgbClr val="FFFFFF"/>
      </a:lt2>
      <a:accent1>
        <a:srgbClr val="FFCC00"/>
      </a:accent1>
      <a:accent2>
        <a:srgbClr val="69197C"/>
      </a:accent2>
      <a:accent3>
        <a:srgbClr val="004FFF"/>
      </a:accent3>
      <a:accent4>
        <a:srgbClr val="03357C"/>
      </a:accent4>
      <a:accent5>
        <a:srgbClr val="78034B"/>
      </a:accent5>
      <a:accent6>
        <a:srgbClr val="2ADD5D"/>
      </a:accent6>
      <a:hlink>
        <a:srgbClr val="03357C"/>
      </a:hlink>
      <a:folHlink>
        <a:srgbClr val="004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Curio">
      <a:dk1>
        <a:sysClr val="windowText" lastClr="000000"/>
      </a:dk1>
      <a:lt1>
        <a:sysClr val="window" lastClr="FFFFFF"/>
      </a:lt1>
      <a:dk2>
        <a:srgbClr val="03357C"/>
      </a:dk2>
      <a:lt2>
        <a:srgbClr val="FFFFFF"/>
      </a:lt2>
      <a:accent1>
        <a:srgbClr val="FFCC00"/>
      </a:accent1>
      <a:accent2>
        <a:srgbClr val="69197C"/>
      </a:accent2>
      <a:accent3>
        <a:srgbClr val="004FFF"/>
      </a:accent3>
      <a:accent4>
        <a:srgbClr val="03357C"/>
      </a:accent4>
      <a:accent5>
        <a:srgbClr val="78034B"/>
      </a:accent5>
      <a:accent6>
        <a:srgbClr val="2ADD5D"/>
      </a:accent6>
      <a:hlink>
        <a:srgbClr val="03357C"/>
      </a:hlink>
      <a:folHlink>
        <a:srgbClr val="004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59B52D33F1B64DBBB4B9A8B88F5305" ma:contentTypeVersion="11" ma:contentTypeDescription="Een nieuw document maken." ma:contentTypeScope="" ma:versionID="d132a90648df51c2736f2d8d540b915a">
  <xsd:schema xmlns:xsd="http://www.w3.org/2001/XMLSchema" xmlns:xs="http://www.w3.org/2001/XMLSchema" xmlns:p="http://schemas.microsoft.com/office/2006/metadata/properties" xmlns:ns2="d152764b-9a54-4e16-b5b5-7cc255cc5040" xmlns:ns3="86c474c4-91dc-411a-8f89-487c62bc6392" targetNamespace="http://schemas.microsoft.com/office/2006/metadata/properties" ma:root="true" ma:fieldsID="344f4d325917fedcd55c5328bfa40511" ns2:_="" ns3:_="">
    <xsd:import namespace="d152764b-9a54-4e16-b5b5-7cc255cc5040"/>
    <xsd:import namespace="86c474c4-91dc-411a-8f89-487c62bc639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52764b-9a54-4e16-b5b5-7cc255cc50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e9fe1b67-3931-4f35-a864-608d508774d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474c4-91dc-411a-8f89-487c62bc6392"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52764b-9a54-4e16-b5b5-7cc255cc504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FD959F1-8BD5-4C88-B97F-D51C8403B5BC}">
  <ds:schemaRefs>
    <ds:schemaRef ds:uri="http://schemas.microsoft.com/sharepoint/v3/contenttype/forms"/>
  </ds:schemaRefs>
</ds:datastoreItem>
</file>

<file path=customXml/itemProps2.xml><?xml version="1.0" encoding="utf-8"?>
<ds:datastoreItem xmlns:ds="http://schemas.openxmlformats.org/officeDocument/2006/customXml" ds:itemID="{A6FEDF7B-4D79-42C1-A3FE-D38A8B5B8042}">
  <ds:schemaRefs>
    <ds:schemaRef ds:uri="86c474c4-91dc-411a-8f89-487c62bc6392"/>
    <ds:schemaRef ds:uri="d152764b-9a54-4e16-b5b5-7cc255cc50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E86074-DA22-4B75-A9E5-362C01F1B216}">
  <ds:schemaRefs>
    <ds:schemaRef ds:uri="86c474c4-91dc-411a-8f89-487c62bc6392"/>
    <ds:schemaRef ds:uri="d152764b-9a54-4e16-b5b5-7cc255cc50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Curio_C</Template>
  <TotalTime>0</TotalTime>
  <Words>755</Words>
  <Application>Microsoft Office PowerPoint</Application>
  <PresentationFormat>Breedbeeld</PresentationFormat>
  <Paragraphs>93</Paragraphs>
  <Slides>12</Slides>
  <Notes>7</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12</vt:i4>
      </vt:variant>
    </vt:vector>
  </HeadingPairs>
  <TitlesOfParts>
    <vt:vector size="16" baseType="lpstr">
      <vt:lpstr>Arial</vt:lpstr>
      <vt:lpstr>Calibri</vt:lpstr>
      <vt:lpstr>Curio_C</vt:lpstr>
      <vt:lpstr>Kantoorthema</vt:lpstr>
      <vt:lpstr>Bijeenkomst werkveld 04-02-2025</vt:lpstr>
      <vt:lpstr>Voorstellen</vt:lpstr>
      <vt:lpstr>Inhoudsopgave</vt:lpstr>
      <vt:lpstr>Samenwerking VZ/ VP</vt:lpstr>
      <vt:lpstr>Visie verpleegkunde/ Verzorgende IG </vt:lpstr>
      <vt:lpstr>CanMeds rollen</vt:lpstr>
      <vt:lpstr>Basisjaar VZ/VP </vt:lpstr>
      <vt:lpstr>concreet? </vt:lpstr>
      <vt:lpstr>Veranderingen BPV </vt:lpstr>
      <vt:lpstr>Hoe gaat de BPV in het nieuwe curriculum eruit zien? </vt:lpstr>
      <vt:lpstr>Vragen?</vt:lpstr>
      <vt:lpstr>PowerPoint-presentatie</vt:lpstr>
    </vt:vector>
  </TitlesOfParts>
  <Company>ROC West-Brabant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Janse, Merel</dc:creator>
  <cp:keywords/>
  <dc:description>Template by HQ Solutions B.V.</dc:description>
  <cp:lastModifiedBy>Visser, Lonneke</cp:lastModifiedBy>
  <cp:revision>2</cp:revision>
  <dcterms:created xsi:type="dcterms:W3CDTF">2020-10-12T13:57:58Z</dcterms:created>
  <dcterms:modified xsi:type="dcterms:W3CDTF">2025-02-19T16:54:35Z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0x0101008359B52D33F1B64DBBB4B9A8B88F5305</vt:lpwstr>
  </property>
  <property fmtid="{D5CDD505-2E9C-101B-9397-08002B2CF9AE}" pid="3" name="Order">
    <vt:r8>26200</vt:r8>
  </property>
  <property fmtid="{D5CDD505-2E9C-101B-9397-08002B2CF9AE}" pid="4" name="vti_imgdate">
    <vt:lpwstr/>
  </property>
  <property fmtid="{D5CDD505-2E9C-101B-9397-08002B2CF9AE}" pid="5" name="MediaServiceImageTags">
    <vt:lpwstr/>
  </property>
</Properties>
</file>