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7" r:id="rId2"/>
    <p:sldId id="265" r:id="rId3"/>
    <p:sldId id="261" r:id="rId4"/>
    <p:sldId id="272" r:id="rId5"/>
    <p:sldId id="267" r:id="rId6"/>
    <p:sldId id="276" r:id="rId7"/>
    <p:sldId id="268" r:id="rId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780F0E-F8E5-4366-9611-B036F4813DEB}" v="80" dt="2025-01-28T17:51:37.9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1894" autoAdjust="0"/>
  </p:normalViewPr>
  <p:slideViewPr>
    <p:cSldViewPr snapToGrid="0">
      <p:cViewPr varScale="1">
        <p:scale>
          <a:sx n="76" d="100"/>
          <a:sy n="76" d="100"/>
        </p:scale>
        <p:origin x="105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25B7D4-BF9D-4F98-9916-C312DBFBFBE9}" type="doc">
      <dgm:prSet loTypeId="urn:microsoft.com/office/officeart/2005/8/layout/cycle8" loCatId="cycle" qsTypeId="urn:microsoft.com/office/officeart/2005/8/quickstyle/simple1" qsCatId="simple" csTypeId="urn:microsoft.com/office/officeart/2005/8/colors/accent2_2" csCatId="accent2" phldr="1"/>
      <dgm:spPr/>
      <dgm:t>
        <a:bodyPr/>
        <a:lstStyle/>
        <a:p>
          <a:endParaRPr lang="nl-NL"/>
        </a:p>
      </dgm:t>
    </dgm:pt>
    <dgm:pt modelId="{FF7B963D-D607-4A27-866D-BFBDBB2AFA8B}">
      <dgm:prSet phldrT="[Tekst]"/>
      <dgm:spPr/>
      <dgm:t>
        <a:bodyPr/>
        <a:lstStyle/>
        <a:p>
          <a:r>
            <a:rPr lang="nl-NL" dirty="0"/>
            <a:t>Boven Samen</a:t>
          </a:r>
        </a:p>
      </dgm:t>
    </dgm:pt>
    <dgm:pt modelId="{942E8FDD-1317-4731-834C-9C041F77FDF3}" type="parTrans" cxnId="{BBFB52AE-7957-4197-91AD-AAED5E06644F}">
      <dgm:prSet/>
      <dgm:spPr/>
      <dgm:t>
        <a:bodyPr/>
        <a:lstStyle/>
        <a:p>
          <a:endParaRPr lang="nl-NL"/>
        </a:p>
      </dgm:t>
    </dgm:pt>
    <dgm:pt modelId="{63D94539-EEB2-431A-B18E-CC763A663140}" type="sibTrans" cxnId="{BBFB52AE-7957-4197-91AD-AAED5E06644F}">
      <dgm:prSet/>
      <dgm:spPr/>
      <dgm:t>
        <a:bodyPr/>
        <a:lstStyle/>
        <a:p>
          <a:endParaRPr lang="nl-NL"/>
        </a:p>
      </dgm:t>
    </dgm:pt>
    <dgm:pt modelId="{21F8E915-08FC-40D6-B17B-689E6D24BB86}">
      <dgm:prSet phldrT="[Tekst]"/>
      <dgm:spPr/>
      <dgm:t>
        <a:bodyPr/>
        <a:lstStyle/>
        <a:p>
          <a:r>
            <a:rPr lang="nl-NL" dirty="0"/>
            <a:t>Onder Samen</a:t>
          </a:r>
        </a:p>
      </dgm:t>
    </dgm:pt>
    <dgm:pt modelId="{29552B3A-1AE5-4D61-BC0C-CA11BEAF42C2}" type="parTrans" cxnId="{8CDEA754-7269-4083-946E-230D308B9A2A}">
      <dgm:prSet/>
      <dgm:spPr/>
      <dgm:t>
        <a:bodyPr/>
        <a:lstStyle/>
        <a:p>
          <a:endParaRPr lang="nl-NL"/>
        </a:p>
      </dgm:t>
    </dgm:pt>
    <dgm:pt modelId="{0FAC4549-B24C-453E-A2E9-925FD7D5F845}" type="sibTrans" cxnId="{8CDEA754-7269-4083-946E-230D308B9A2A}">
      <dgm:prSet/>
      <dgm:spPr/>
      <dgm:t>
        <a:bodyPr/>
        <a:lstStyle/>
        <a:p>
          <a:endParaRPr lang="nl-NL"/>
        </a:p>
      </dgm:t>
    </dgm:pt>
    <dgm:pt modelId="{D226C08B-5C28-468D-B27A-F9D0EFCECFAD}">
      <dgm:prSet phldrT="[Tekst]"/>
      <dgm:spPr/>
      <dgm:t>
        <a:bodyPr/>
        <a:lstStyle/>
        <a:p>
          <a:r>
            <a:rPr lang="nl-NL" dirty="0"/>
            <a:t>Onder Tegen</a:t>
          </a:r>
        </a:p>
      </dgm:t>
    </dgm:pt>
    <dgm:pt modelId="{D1A77311-A2C0-4CF9-A9F6-23D8F64961EA}" type="parTrans" cxnId="{7DF14FC4-77CB-42A6-B955-CD8E20093F36}">
      <dgm:prSet/>
      <dgm:spPr/>
      <dgm:t>
        <a:bodyPr/>
        <a:lstStyle/>
        <a:p>
          <a:endParaRPr lang="nl-NL"/>
        </a:p>
      </dgm:t>
    </dgm:pt>
    <dgm:pt modelId="{CE9ED3E0-8A81-43EE-BEF5-2B3D5288F0E7}" type="sibTrans" cxnId="{7DF14FC4-77CB-42A6-B955-CD8E20093F36}">
      <dgm:prSet/>
      <dgm:spPr/>
      <dgm:t>
        <a:bodyPr/>
        <a:lstStyle/>
        <a:p>
          <a:endParaRPr lang="nl-NL"/>
        </a:p>
      </dgm:t>
    </dgm:pt>
    <dgm:pt modelId="{7B2910C0-DBBD-4417-97BA-30764418F572}">
      <dgm:prSet phldrT="[Tekst]"/>
      <dgm:spPr/>
      <dgm:t>
        <a:bodyPr/>
        <a:lstStyle/>
        <a:p>
          <a:r>
            <a:rPr lang="nl-NL" dirty="0"/>
            <a:t>Boven Tegen</a:t>
          </a:r>
        </a:p>
      </dgm:t>
    </dgm:pt>
    <dgm:pt modelId="{BD660D0C-CAA7-4151-911B-1CBE365BABAB}" type="parTrans" cxnId="{699D51AB-B38C-43B0-8510-EE48AC7F0B43}">
      <dgm:prSet/>
      <dgm:spPr/>
      <dgm:t>
        <a:bodyPr/>
        <a:lstStyle/>
        <a:p>
          <a:endParaRPr lang="nl-NL"/>
        </a:p>
      </dgm:t>
    </dgm:pt>
    <dgm:pt modelId="{3CC9DCAB-8A62-4B1E-B548-2F41BB1A3FBA}" type="sibTrans" cxnId="{699D51AB-B38C-43B0-8510-EE48AC7F0B43}">
      <dgm:prSet/>
      <dgm:spPr/>
      <dgm:t>
        <a:bodyPr/>
        <a:lstStyle/>
        <a:p>
          <a:endParaRPr lang="nl-NL"/>
        </a:p>
      </dgm:t>
    </dgm:pt>
    <dgm:pt modelId="{B7C3F42C-C827-4358-8603-1B3A72EDE66B}" type="pres">
      <dgm:prSet presAssocID="{8F25B7D4-BF9D-4F98-9916-C312DBFBFBE9}" presName="compositeShape" presStyleCnt="0">
        <dgm:presLayoutVars>
          <dgm:chMax val="7"/>
          <dgm:dir/>
          <dgm:resizeHandles val="exact"/>
        </dgm:presLayoutVars>
      </dgm:prSet>
      <dgm:spPr/>
    </dgm:pt>
    <dgm:pt modelId="{1B9E7460-9AAD-4B44-A57F-D08365BC873F}" type="pres">
      <dgm:prSet presAssocID="{8F25B7D4-BF9D-4F98-9916-C312DBFBFBE9}" presName="wedge1" presStyleLbl="node1" presStyleIdx="0" presStyleCnt="4"/>
      <dgm:spPr/>
    </dgm:pt>
    <dgm:pt modelId="{21DEE883-CC5C-4409-A3B0-A34B9AD99FE2}" type="pres">
      <dgm:prSet presAssocID="{8F25B7D4-BF9D-4F98-9916-C312DBFBFBE9}" presName="dummy1a" presStyleCnt="0"/>
      <dgm:spPr/>
    </dgm:pt>
    <dgm:pt modelId="{2226A711-058D-4DA9-9CF1-8007A623B609}" type="pres">
      <dgm:prSet presAssocID="{8F25B7D4-BF9D-4F98-9916-C312DBFBFBE9}" presName="dummy1b" presStyleCnt="0"/>
      <dgm:spPr/>
    </dgm:pt>
    <dgm:pt modelId="{3E4440B9-9920-439D-9C48-DC06DD759CA0}" type="pres">
      <dgm:prSet presAssocID="{8F25B7D4-BF9D-4F98-9916-C312DBFBFBE9}" presName="wedge1Tx" presStyleLbl="node1" presStyleIdx="0" presStyleCnt="4">
        <dgm:presLayoutVars>
          <dgm:chMax val="0"/>
          <dgm:chPref val="0"/>
          <dgm:bulletEnabled val="1"/>
        </dgm:presLayoutVars>
      </dgm:prSet>
      <dgm:spPr/>
    </dgm:pt>
    <dgm:pt modelId="{6BA46AFC-769C-4DB8-805B-63EA4C0805B5}" type="pres">
      <dgm:prSet presAssocID="{8F25B7D4-BF9D-4F98-9916-C312DBFBFBE9}" presName="wedge2" presStyleLbl="node1" presStyleIdx="1" presStyleCnt="4"/>
      <dgm:spPr/>
    </dgm:pt>
    <dgm:pt modelId="{90ECFAD4-3A58-4C35-8854-6EB96DD73874}" type="pres">
      <dgm:prSet presAssocID="{8F25B7D4-BF9D-4F98-9916-C312DBFBFBE9}" presName="dummy2a" presStyleCnt="0"/>
      <dgm:spPr/>
    </dgm:pt>
    <dgm:pt modelId="{E3C68607-FA4C-4C2A-821A-EC0AE977136F}" type="pres">
      <dgm:prSet presAssocID="{8F25B7D4-BF9D-4F98-9916-C312DBFBFBE9}" presName="dummy2b" presStyleCnt="0"/>
      <dgm:spPr/>
    </dgm:pt>
    <dgm:pt modelId="{F0CFA9F7-56AE-485F-BCBF-84623E22BA8C}" type="pres">
      <dgm:prSet presAssocID="{8F25B7D4-BF9D-4F98-9916-C312DBFBFBE9}" presName="wedge2Tx" presStyleLbl="node1" presStyleIdx="1" presStyleCnt="4">
        <dgm:presLayoutVars>
          <dgm:chMax val="0"/>
          <dgm:chPref val="0"/>
          <dgm:bulletEnabled val="1"/>
        </dgm:presLayoutVars>
      </dgm:prSet>
      <dgm:spPr/>
    </dgm:pt>
    <dgm:pt modelId="{4E2ACDB6-1B2F-494F-AA63-6E82F0D5BE0B}" type="pres">
      <dgm:prSet presAssocID="{8F25B7D4-BF9D-4F98-9916-C312DBFBFBE9}" presName="wedge3" presStyleLbl="node1" presStyleIdx="2" presStyleCnt="4"/>
      <dgm:spPr/>
    </dgm:pt>
    <dgm:pt modelId="{07FB8D77-D671-4511-9486-A3ABE9D73810}" type="pres">
      <dgm:prSet presAssocID="{8F25B7D4-BF9D-4F98-9916-C312DBFBFBE9}" presName="dummy3a" presStyleCnt="0"/>
      <dgm:spPr/>
    </dgm:pt>
    <dgm:pt modelId="{26125380-DBFD-481F-AF37-181631577FC6}" type="pres">
      <dgm:prSet presAssocID="{8F25B7D4-BF9D-4F98-9916-C312DBFBFBE9}" presName="dummy3b" presStyleCnt="0"/>
      <dgm:spPr/>
    </dgm:pt>
    <dgm:pt modelId="{B9E29162-04F6-48DE-90C4-F2E6F16CC52F}" type="pres">
      <dgm:prSet presAssocID="{8F25B7D4-BF9D-4F98-9916-C312DBFBFBE9}" presName="wedge3Tx" presStyleLbl="node1" presStyleIdx="2" presStyleCnt="4">
        <dgm:presLayoutVars>
          <dgm:chMax val="0"/>
          <dgm:chPref val="0"/>
          <dgm:bulletEnabled val="1"/>
        </dgm:presLayoutVars>
      </dgm:prSet>
      <dgm:spPr/>
    </dgm:pt>
    <dgm:pt modelId="{C983FF4A-7B7B-46B6-A181-29B2869B6D3C}" type="pres">
      <dgm:prSet presAssocID="{8F25B7D4-BF9D-4F98-9916-C312DBFBFBE9}" presName="wedge4" presStyleLbl="node1" presStyleIdx="3" presStyleCnt="4"/>
      <dgm:spPr/>
    </dgm:pt>
    <dgm:pt modelId="{C5A16E93-4818-4698-B334-8C0E706D42D2}" type="pres">
      <dgm:prSet presAssocID="{8F25B7D4-BF9D-4F98-9916-C312DBFBFBE9}" presName="dummy4a" presStyleCnt="0"/>
      <dgm:spPr/>
    </dgm:pt>
    <dgm:pt modelId="{915829C1-908B-4B71-B9BE-2EB228F9501F}" type="pres">
      <dgm:prSet presAssocID="{8F25B7D4-BF9D-4F98-9916-C312DBFBFBE9}" presName="dummy4b" presStyleCnt="0"/>
      <dgm:spPr/>
    </dgm:pt>
    <dgm:pt modelId="{0B0B76E2-BCC7-4214-A3F7-F3DF94399AB2}" type="pres">
      <dgm:prSet presAssocID="{8F25B7D4-BF9D-4F98-9916-C312DBFBFBE9}" presName="wedge4Tx" presStyleLbl="node1" presStyleIdx="3" presStyleCnt="4">
        <dgm:presLayoutVars>
          <dgm:chMax val="0"/>
          <dgm:chPref val="0"/>
          <dgm:bulletEnabled val="1"/>
        </dgm:presLayoutVars>
      </dgm:prSet>
      <dgm:spPr/>
    </dgm:pt>
    <dgm:pt modelId="{23B8574F-EAF1-4935-B644-73179CE094EF}" type="pres">
      <dgm:prSet presAssocID="{63D94539-EEB2-431A-B18E-CC763A663140}" presName="arrowWedge1" presStyleLbl="fgSibTrans2D1" presStyleIdx="0" presStyleCnt="4"/>
      <dgm:spPr/>
    </dgm:pt>
    <dgm:pt modelId="{285F4E45-E1D9-4631-8318-990190170246}" type="pres">
      <dgm:prSet presAssocID="{0FAC4549-B24C-453E-A2E9-925FD7D5F845}" presName="arrowWedge2" presStyleLbl="fgSibTrans2D1" presStyleIdx="1" presStyleCnt="4"/>
      <dgm:spPr/>
    </dgm:pt>
    <dgm:pt modelId="{15C97D27-9B2F-4D37-BC43-6B16A12AA92B}" type="pres">
      <dgm:prSet presAssocID="{CE9ED3E0-8A81-43EE-BEF5-2B3D5288F0E7}" presName="arrowWedge3" presStyleLbl="fgSibTrans2D1" presStyleIdx="2" presStyleCnt="4"/>
      <dgm:spPr/>
    </dgm:pt>
    <dgm:pt modelId="{8536ECAA-D3D2-461D-B5A0-11CC12EB9B0D}" type="pres">
      <dgm:prSet presAssocID="{3CC9DCAB-8A62-4B1E-B548-2F41BB1A3FBA}" presName="arrowWedge4" presStyleLbl="fgSibTrans2D1" presStyleIdx="3" presStyleCnt="4"/>
      <dgm:spPr/>
    </dgm:pt>
  </dgm:ptLst>
  <dgm:cxnLst>
    <dgm:cxn modelId="{AC379424-C84C-476B-A9A6-57A3C2D71802}" type="presOf" srcId="{21F8E915-08FC-40D6-B17B-689E6D24BB86}" destId="{F0CFA9F7-56AE-485F-BCBF-84623E22BA8C}" srcOrd="1" destOrd="0" presId="urn:microsoft.com/office/officeart/2005/8/layout/cycle8"/>
    <dgm:cxn modelId="{74933525-6968-4026-941D-118AB6B1E36A}" type="presOf" srcId="{FF7B963D-D607-4A27-866D-BFBDBB2AFA8B}" destId="{1B9E7460-9AAD-4B44-A57F-D08365BC873F}" srcOrd="0" destOrd="0" presId="urn:microsoft.com/office/officeart/2005/8/layout/cycle8"/>
    <dgm:cxn modelId="{0D476434-5769-4E46-B35F-F18BBDDD3474}" type="presOf" srcId="{21F8E915-08FC-40D6-B17B-689E6D24BB86}" destId="{6BA46AFC-769C-4DB8-805B-63EA4C0805B5}" srcOrd="0" destOrd="0" presId="urn:microsoft.com/office/officeart/2005/8/layout/cycle8"/>
    <dgm:cxn modelId="{BEB6AE3C-FE9A-48A5-868F-10EB9DB38A93}" type="presOf" srcId="{8F25B7D4-BF9D-4F98-9916-C312DBFBFBE9}" destId="{B7C3F42C-C827-4358-8603-1B3A72EDE66B}" srcOrd="0" destOrd="0" presId="urn:microsoft.com/office/officeart/2005/8/layout/cycle8"/>
    <dgm:cxn modelId="{927E4B44-F2EA-436B-A6CF-BC287D7D2D2E}" type="presOf" srcId="{7B2910C0-DBBD-4417-97BA-30764418F572}" destId="{0B0B76E2-BCC7-4214-A3F7-F3DF94399AB2}" srcOrd="1" destOrd="0" presId="urn:microsoft.com/office/officeart/2005/8/layout/cycle8"/>
    <dgm:cxn modelId="{8CDEA754-7269-4083-946E-230D308B9A2A}" srcId="{8F25B7D4-BF9D-4F98-9916-C312DBFBFBE9}" destId="{21F8E915-08FC-40D6-B17B-689E6D24BB86}" srcOrd="1" destOrd="0" parTransId="{29552B3A-1AE5-4D61-BC0C-CA11BEAF42C2}" sibTransId="{0FAC4549-B24C-453E-A2E9-925FD7D5F845}"/>
    <dgm:cxn modelId="{F5523D82-0F72-45ED-8F87-54C14FA3674C}" type="presOf" srcId="{D226C08B-5C28-468D-B27A-F9D0EFCECFAD}" destId="{B9E29162-04F6-48DE-90C4-F2E6F16CC52F}" srcOrd="1" destOrd="0" presId="urn:microsoft.com/office/officeart/2005/8/layout/cycle8"/>
    <dgm:cxn modelId="{1692EC8C-2B2D-4EE2-BA7D-66365E0FCC03}" type="presOf" srcId="{FF7B963D-D607-4A27-866D-BFBDBB2AFA8B}" destId="{3E4440B9-9920-439D-9C48-DC06DD759CA0}" srcOrd="1" destOrd="0" presId="urn:microsoft.com/office/officeart/2005/8/layout/cycle8"/>
    <dgm:cxn modelId="{699D51AB-B38C-43B0-8510-EE48AC7F0B43}" srcId="{8F25B7D4-BF9D-4F98-9916-C312DBFBFBE9}" destId="{7B2910C0-DBBD-4417-97BA-30764418F572}" srcOrd="3" destOrd="0" parTransId="{BD660D0C-CAA7-4151-911B-1CBE365BABAB}" sibTransId="{3CC9DCAB-8A62-4B1E-B548-2F41BB1A3FBA}"/>
    <dgm:cxn modelId="{BBFB52AE-7957-4197-91AD-AAED5E06644F}" srcId="{8F25B7D4-BF9D-4F98-9916-C312DBFBFBE9}" destId="{FF7B963D-D607-4A27-866D-BFBDBB2AFA8B}" srcOrd="0" destOrd="0" parTransId="{942E8FDD-1317-4731-834C-9C041F77FDF3}" sibTransId="{63D94539-EEB2-431A-B18E-CC763A663140}"/>
    <dgm:cxn modelId="{D92A0BAF-B9A8-4C68-9E7E-AEABEEC1A88B}" type="presOf" srcId="{D226C08B-5C28-468D-B27A-F9D0EFCECFAD}" destId="{4E2ACDB6-1B2F-494F-AA63-6E82F0D5BE0B}" srcOrd="0" destOrd="0" presId="urn:microsoft.com/office/officeart/2005/8/layout/cycle8"/>
    <dgm:cxn modelId="{74034BB3-F4C3-480A-81E4-66DF0F051829}" type="presOf" srcId="{7B2910C0-DBBD-4417-97BA-30764418F572}" destId="{C983FF4A-7B7B-46B6-A181-29B2869B6D3C}" srcOrd="0" destOrd="0" presId="urn:microsoft.com/office/officeart/2005/8/layout/cycle8"/>
    <dgm:cxn modelId="{7DF14FC4-77CB-42A6-B955-CD8E20093F36}" srcId="{8F25B7D4-BF9D-4F98-9916-C312DBFBFBE9}" destId="{D226C08B-5C28-468D-B27A-F9D0EFCECFAD}" srcOrd="2" destOrd="0" parTransId="{D1A77311-A2C0-4CF9-A9F6-23D8F64961EA}" sibTransId="{CE9ED3E0-8A81-43EE-BEF5-2B3D5288F0E7}"/>
    <dgm:cxn modelId="{54D33A42-F188-4E0F-BF42-A6F82CA1E3FA}" type="presParOf" srcId="{B7C3F42C-C827-4358-8603-1B3A72EDE66B}" destId="{1B9E7460-9AAD-4B44-A57F-D08365BC873F}" srcOrd="0" destOrd="0" presId="urn:microsoft.com/office/officeart/2005/8/layout/cycle8"/>
    <dgm:cxn modelId="{8B6E5CBE-FFEE-42EA-9B9E-027FFEB1C5EB}" type="presParOf" srcId="{B7C3F42C-C827-4358-8603-1B3A72EDE66B}" destId="{21DEE883-CC5C-4409-A3B0-A34B9AD99FE2}" srcOrd="1" destOrd="0" presId="urn:microsoft.com/office/officeart/2005/8/layout/cycle8"/>
    <dgm:cxn modelId="{81654AA9-74BA-4AB0-8811-37C0B5E95518}" type="presParOf" srcId="{B7C3F42C-C827-4358-8603-1B3A72EDE66B}" destId="{2226A711-058D-4DA9-9CF1-8007A623B609}" srcOrd="2" destOrd="0" presId="urn:microsoft.com/office/officeart/2005/8/layout/cycle8"/>
    <dgm:cxn modelId="{943733E9-DD38-4971-9E37-01263D72E7DC}" type="presParOf" srcId="{B7C3F42C-C827-4358-8603-1B3A72EDE66B}" destId="{3E4440B9-9920-439D-9C48-DC06DD759CA0}" srcOrd="3" destOrd="0" presId="urn:microsoft.com/office/officeart/2005/8/layout/cycle8"/>
    <dgm:cxn modelId="{79F7DBCD-533C-4379-B4BC-87CFC824FCA7}" type="presParOf" srcId="{B7C3F42C-C827-4358-8603-1B3A72EDE66B}" destId="{6BA46AFC-769C-4DB8-805B-63EA4C0805B5}" srcOrd="4" destOrd="0" presId="urn:microsoft.com/office/officeart/2005/8/layout/cycle8"/>
    <dgm:cxn modelId="{05527FE8-9855-434D-86B5-227518683B24}" type="presParOf" srcId="{B7C3F42C-C827-4358-8603-1B3A72EDE66B}" destId="{90ECFAD4-3A58-4C35-8854-6EB96DD73874}" srcOrd="5" destOrd="0" presId="urn:microsoft.com/office/officeart/2005/8/layout/cycle8"/>
    <dgm:cxn modelId="{AFB27E1A-F3DA-452E-B994-B2ACAF79DC37}" type="presParOf" srcId="{B7C3F42C-C827-4358-8603-1B3A72EDE66B}" destId="{E3C68607-FA4C-4C2A-821A-EC0AE977136F}" srcOrd="6" destOrd="0" presId="urn:microsoft.com/office/officeart/2005/8/layout/cycle8"/>
    <dgm:cxn modelId="{42859274-FDA6-49FA-ADB7-DF3E9DFDBDFB}" type="presParOf" srcId="{B7C3F42C-C827-4358-8603-1B3A72EDE66B}" destId="{F0CFA9F7-56AE-485F-BCBF-84623E22BA8C}" srcOrd="7" destOrd="0" presId="urn:microsoft.com/office/officeart/2005/8/layout/cycle8"/>
    <dgm:cxn modelId="{5A7E4E26-1D62-499E-AF39-07E815FFD921}" type="presParOf" srcId="{B7C3F42C-C827-4358-8603-1B3A72EDE66B}" destId="{4E2ACDB6-1B2F-494F-AA63-6E82F0D5BE0B}" srcOrd="8" destOrd="0" presId="urn:microsoft.com/office/officeart/2005/8/layout/cycle8"/>
    <dgm:cxn modelId="{0D652B71-E160-4B96-9236-26F1DBD7DB72}" type="presParOf" srcId="{B7C3F42C-C827-4358-8603-1B3A72EDE66B}" destId="{07FB8D77-D671-4511-9486-A3ABE9D73810}" srcOrd="9" destOrd="0" presId="urn:microsoft.com/office/officeart/2005/8/layout/cycle8"/>
    <dgm:cxn modelId="{9E05113C-E3B0-448A-AFE7-938EB7CDE8AF}" type="presParOf" srcId="{B7C3F42C-C827-4358-8603-1B3A72EDE66B}" destId="{26125380-DBFD-481F-AF37-181631577FC6}" srcOrd="10" destOrd="0" presId="urn:microsoft.com/office/officeart/2005/8/layout/cycle8"/>
    <dgm:cxn modelId="{04A50650-4AF5-4630-83BA-D053979D0304}" type="presParOf" srcId="{B7C3F42C-C827-4358-8603-1B3A72EDE66B}" destId="{B9E29162-04F6-48DE-90C4-F2E6F16CC52F}" srcOrd="11" destOrd="0" presId="urn:microsoft.com/office/officeart/2005/8/layout/cycle8"/>
    <dgm:cxn modelId="{76F8D4CF-61A9-40CE-B6BE-41F07AD01F15}" type="presParOf" srcId="{B7C3F42C-C827-4358-8603-1B3A72EDE66B}" destId="{C983FF4A-7B7B-46B6-A181-29B2869B6D3C}" srcOrd="12" destOrd="0" presId="urn:microsoft.com/office/officeart/2005/8/layout/cycle8"/>
    <dgm:cxn modelId="{828B7322-04F6-4D15-927B-73D2819D2342}" type="presParOf" srcId="{B7C3F42C-C827-4358-8603-1B3A72EDE66B}" destId="{C5A16E93-4818-4698-B334-8C0E706D42D2}" srcOrd="13" destOrd="0" presId="urn:microsoft.com/office/officeart/2005/8/layout/cycle8"/>
    <dgm:cxn modelId="{746FC125-2D80-4E02-B361-2D9DEABFF476}" type="presParOf" srcId="{B7C3F42C-C827-4358-8603-1B3A72EDE66B}" destId="{915829C1-908B-4B71-B9BE-2EB228F9501F}" srcOrd="14" destOrd="0" presId="urn:microsoft.com/office/officeart/2005/8/layout/cycle8"/>
    <dgm:cxn modelId="{48D73D24-F593-4DD4-8BDD-7419477B4CB7}" type="presParOf" srcId="{B7C3F42C-C827-4358-8603-1B3A72EDE66B}" destId="{0B0B76E2-BCC7-4214-A3F7-F3DF94399AB2}" srcOrd="15" destOrd="0" presId="urn:microsoft.com/office/officeart/2005/8/layout/cycle8"/>
    <dgm:cxn modelId="{7716F19B-81D4-45E1-83C2-F9E0183D788D}" type="presParOf" srcId="{B7C3F42C-C827-4358-8603-1B3A72EDE66B}" destId="{23B8574F-EAF1-4935-B644-73179CE094EF}" srcOrd="16" destOrd="0" presId="urn:microsoft.com/office/officeart/2005/8/layout/cycle8"/>
    <dgm:cxn modelId="{0781F608-DE4B-48E1-B52B-8BFD4A159B34}" type="presParOf" srcId="{B7C3F42C-C827-4358-8603-1B3A72EDE66B}" destId="{285F4E45-E1D9-4631-8318-990190170246}" srcOrd="17" destOrd="0" presId="urn:microsoft.com/office/officeart/2005/8/layout/cycle8"/>
    <dgm:cxn modelId="{28C15815-A8A7-4B1C-AE78-9228458CBAAB}" type="presParOf" srcId="{B7C3F42C-C827-4358-8603-1B3A72EDE66B}" destId="{15C97D27-9B2F-4D37-BC43-6B16A12AA92B}" srcOrd="18" destOrd="0" presId="urn:microsoft.com/office/officeart/2005/8/layout/cycle8"/>
    <dgm:cxn modelId="{B2AE9279-908D-49FE-9ED8-455458D800C8}" type="presParOf" srcId="{B7C3F42C-C827-4358-8603-1B3A72EDE66B}" destId="{8536ECAA-D3D2-461D-B5A0-11CC12EB9B0D}" srcOrd="1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9E7460-9AAD-4B44-A57F-D08365BC873F}">
      <dsp:nvSpPr>
        <dsp:cNvPr id="0" name=""/>
        <dsp:cNvSpPr/>
      </dsp:nvSpPr>
      <dsp:spPr>
        <a:xfrm>
          <a:off x="1437680" y="361172"/>
          <a:ext cx="4833150" cy="4833150"/>
        </a:xfrm>
        <a:prstGeom prst="pie">
          <a:avLst>
            <a:gd name="adj1" fmla="val 16200000"/>
            <a:gd name="adj2" fmla="val 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610" tIns="54610" rIns="54610" bIns="54610" numCol="1" spcCol="1270" anchor="ctr" anchorCtr="0">
          <a:noAutofit/>
        </a:bodyPr>
        <a:lstStyle/>
        <a:p>
          <a:pPr marL="0" lvl="0" indent="0" algn="ctr" defTabSz="1911350">
            <a:lnSpc>
              <a:spcPct val="90000"/>
            </a:lnSpc>
            <a:spcBef>
              <a:spcPct val="0"/>
            </a:spcBef>
            <a:spcAft>
              <a:spcPct val="35000"/>
            </a:spcAft>
            <a:buNone/>
          </a:pPr>
          <a:r>
            <a:rPr lang="nl-NL" sz="4300" kern="1200" dirty="0"/>
            <a:t>Boven Samen</a:t>
          </a:r>
        </a:p>
      </dsp:txBody>
      <dsp:txXfrm>
        <a:off x="4003278" y="1362900"/>
        <a:ext cx="1783662" cy="1323362"/>
      </dsp:txXfrm>
    </dsp:sp>
    <dsp:sp modelId="{6BA46AFC-769C-4DB8-805B-63EA4C0805B5}">
      <dsp:nvSpPr>
        <dsp:cNvPr id="0" name=""/>
        <dsp:cNvSpPr/>
      </dsp:nvSpPr>
      <dsp:spPr>
        <a:xfrm>
          <a:off x="1437680" y="523427"/>
          <a:ext cx="4833150" cy="4833150"/>
        </a:xfrm>
        <a:prstGeom prst="pie">
          <a:avLst>
            <a:gd name="adj1" fmla="val 0"/>
            <a:gd name="adj2" fmla="val 540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610" tIns="54610" rIns="54610" bIns="54610" numCol="1" spcCol="1270" anchor="ctr" anchorCtr="0">
          <a:noAutofit/>
        </a:bodyPr>
        <a:lstStyle/>
        <a:p>
          <a:pPr marL="0" lvl="0" indent="0" algn="ctr" defTabSz="1911350">
            <a:lnSpc>
              <a:spcPct val="90000"/>
            </a:lnSpc>
            <a:spcBef>
              <a:spcPct val="0"/>
            </a:spcBef>
            <a:spcAft>
              <a:spcPct val="35000"/>
            </a:spcAft>
            <a:buNone/>
          </a:pPr>
          <a:r>
            <a:rPr lang="nl-NL" sz="4300" kern="1200" dirty="0"/>
            <a:t>Onder Samen</a:t>
          </a:r>
        </a:p>
      </dsp:txBody>
      <dsp:txXfrm>
        <a:off x="4003278" y="3031488"/>
        <a:ext cx="1783662" cy="1323362"/>
      </dsp:txXfrm>
    </dsp:sp>
    <dsp:sp modelId="{4E2ACDB6-1B2F-494F-AA63-6E82F0D5BE0B}">
      <dsp:nvSpPr>
        <dsp:cNvPr id="0" name=""/>
        <dsp:cNvSpPr/>
      </dsp:nvSpPr>
      <dsp:spPr>
        <a:xfrm>
          <a:off x="1275424" y="523427"/>
          <a:ext cx="4833150" cy="4833150"/>
        </a:xfrm>
        <a:prstGeom prst="pie">
          <a:avLst>
            <a:gd name="adj1" fmla="val 5400000"/>
            <a:gd name="adj2" fmla="val 1080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610" tIns="54610" rIns="54610" bIns="54610" numCol="1" spcCol="1270" anchor="ctr" anchorCtr="0">
          <a:noAutofit/>
        </a:bodyPr>
        <a:lstStyle/>
        <a:p>
          <a:pPr marL="0" lvl="0" indent="0" algn="ctr" defTabSz="1911350">
            <a:lnSpc>
              <a:spcPct val="90000"/>
            </a:lnSpc>
            <a:spcBef>
              <a:spcPct val="0"/>
            </a:spcBef>
            <a:spcAft>
              <a:spcPct val="35000"/>
            </a:spcAft>
            <a:buNone/>
          </a:pPr>
          <a:r>
            <a:rPr lang="nl-NL" sz="4300" kern="1200" dirty="0"/>
            <a:t>Onder Tegen</a:t>
          </a:r>
        </a:p>
      </dsp:txBody>
      <dsp:txXfrm>
        <a:off x="1759315" y="3031488"/>
        <a:ext cx="1783662" cy="1323362"/>
      </dsp:txXfrm>
    </dsp:sp>
    <dsp:sp modelId="{C983FF4A-7B7B-46B6-A181-29B2869B6D3C}">
      <dsp:nvSpPr>
        <dsp:cNvPr id="0" name=""/>
        <dsp:cNvSpPr/>
      </dsp:nvSpPr>
      <dsp:spPr>
        <a:xfrm>
          <a:off x="1275424" y="361172"/>
          <a:ext cx="4833150" cy="4833150"/>
        </a:xfrm>
        <a:prstGeom prst="pie">
          <a:avLst>
            <a:gd name="adj1" fmla="val 10800000"/>
            <a:gd name="adj2" fmla="val 1620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610" tIns="54610" rIns="54610" bIns="54610" numCol="1" spcCol="1270" anchor="ctr" anchorCtr="0">
          <a:noAutofit/>
        </a:bodyPr>
        <a:lstStyle/>
        <a:p>
          <a:pPr marL="0" lvl="0" indent="0" algn="ctr" defTabSz="1911350">
            <a:lnSpc>
              <a:spcPct val="90000"/>
            </a:lnSpc>
            <a:spcBef>
              <a:spcPct val="0"/>
            </a:spcBef>
            <a:spcAft>
              <a:spcPct val="35000"/>
            </a:spcAft>
            <a:buNone/>
          </a:pPr>
          <a:r>
            <a:rPr lang="nl-NL" sz="4300" kern="1200" dirty="0"/>
            <a:t>Boven Tegen</a:t>
          </a:r>
        </a:p>
      </dsp:txBody>
      <dsp:txXfrm>
        <a:off x="1759315" y="1362900"/>
        <a:ext cx="1783662" cy="1323362"/>
      </dsp:txXfrm>
    </dsp:sp>
    <dsp:sp modelId="{23B8574F-EAF1-4935-B644-73179CE094EF}">
      <dsp:nvSpPr>
        <dsp:cNvPr id="0" name=""/>
        <dsp:cNvSpPr/>
      </dsp:nvSpPr>
      <dsp:spPr>
        <a:xfrm>
          <a:off x="1138485" y="61977"/>
          <a:ext cx="5431540" cy="5431540"/>
        </a:xfrm>
        <a:prstGeom prst="circularArrow">
          <a:avLst>
            <a:gd name="adj1" fmla="val 5085"/>
            <a:gd name="adj2" fmla="val 327528"/>
            <a:gd name="adj3" fmla="val 21272472"/>
            <a:gd name="adj4" fmla="val 16200000"/>
            <a:gd name="adj5" fmla="val 593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85F4E45-E1D9-4631-8318-990190170246}">
      <dsp:nvSpPr>
        <dsp:cNvPr id="0" name=""/>
        <dsp:cNvSpPr/>
      </dsp:nvSpPr>
      <dsp:spPr>
        <a:xfrm>
          <a:off x="1138485" y="224232"/>
          <a:ext cx="5431540" cy="5431540"/>
        </a:xfrm>
        <a:prstGeom prst="circularArrow">
          <a:avLst>
            <a:gd name="adj1" fmla="val 5085"/>
            <a:gd name="adj2" fmla="val 327528"/>
            <a:gd name="adj3" fmla="val 5072472"/>
            <a:gd name="adj4" fmla="val 0"/>
            <a:gd name="adj5" fmla="val 593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5C97D27-9B2F-4D37-BC43-6B16A12AA92B}">
      <dsp:nvSpPr>
        <dsp:cNvPr id="0" name=""/>
        <dsp:cNvSpPr/>
      </dsp:nvSpPr>
      <dsp:spPr>
        <a:xfrm>
          <a:off x="976229" y="224232"/>
          <a:ext cx="5431540" cy="5431540"/>
        </a:xfrm>
        <a:prstGeom prst="circularArrow">
          <a:avLst>
            <a:gd name="adj1" fmla="val 5085"/>
            <a:gd name="adj2" fmla="val 327528"/>
            <a:gd name="adj3" fmla="val 10472472"/>
            <a:gd name="adj4" fmla="val 5400000"/>
            <a:gd name="adj5" fmla="val 593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536ECAA-D3D2-461D-B5A0-11CC12EB9B0D}">
      <dsp:nvSpPr>
        <dsp:cNvPr id="0" name=""/>
        <dsp:cNvSpPr/>
      </dsp:nvSpPr>
      <dsp:spPr>
        <a:xfrm>
          <a:off x="976229" y="61977"/>
          <a:ext cx="5431540" cy="5431540"/>
        </a:xfrm>
        <a:prstGeom prst="circularArrow">
          <a:avLst>
            <a:gd name="adj1" fmla="val 5085"/>
            <a:gd name="adj2" fmla="val 327528"/>
            <a:gd name="adj3" fmla="val 15872472"/>
            <a:gd name="adj4" fmla="val 10800000"/>
            <a:gd name="adj5" fmla="val 593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2CBE37-4C4F-4916-B148-89DA522A2178}" type="datetimeFigureOut">
              <a:rPr lang="nl-NL" smtClean="0"/>
              <a:t>19-2-2025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A7B6B-0B6B-45DA-A0AF-6CD31E13BF24}" type="slidenum">
              <a:rPr lang="nl-NL" smtClean="0"/>
              <a:t>‹#›</a:t>
            </a:fld>
            <a:endParaRPr lang="nl-NL"/>
          </a:p>
        </p:txBody>
      </p:sp>
    </p:spTree>
    <p:extLst>
      <p:ext uri="{BB962C8B-B14F-4D97-AF65-F5344CB8AC3E}">
        <p14:creationId xmlns:p14="http://schemas.microsoft.com/office/powerpoint/2010/main" val="563682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t>Hij ontdekte dat gedrag in de communicatie te voorspellen is.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t>Het ene gedrag roept namelijk een bepaalde reactie op. </a:t>
            </a:r>
          </a:p>
          <a:p>
            <a:r>
              <a:rPr lang="nl-NL" dirty="0"/>
              <a:t>Schreef boeken over psychedelische werkzame stoffen in cactussen en paddenstoelen.</a:t>
            </a:r>
          </a:p>
          <a:p>
            <a:r>
              <a:rPr lang="nl-NL" dirty="0"/>
              <a:t>Voorvechter voor gebruik van LSD. </a:t>
            </a:r>
          </a:p>
          <a:p>
            <a:r>
              <a:rPr lang="nl-NL"/>
              <a:t>Amerikaanse therapeut.</a:t>
            </a:r>
            <a:endParaRPr lang="nl-NL" dirty="0"/>
          </a:p>
        </p:txBody>
      </p:sp>
      <p:sp>
        <p:nvSpPr>
          <p:cNvPr id="4" name="Tijdelijke aanduiding voor dianummer 3"/>
          <p:cNvSpPr>
            <a:spLocks noGrp="1"/>
          </p:cNvSpPr>
          <p:nvPr>
            <p:ph type="sldNum" sz="quarter" idx="5"/>
          </p:nvPr>
        </p:nvSpPr>
        <p:spPr/>
        <p:txBody>
          <a:bodyPr/>
          <a:lstStyle/>
          <a:p>
            <a:fld id="{70CA9857-66EA-4842-BBFC-41DACDDA9D57}" type="slidenum">
              <a:rPr lang="nl-NL" smtClean="0"/>
              <a:t>2</a:t>
            </a:fld>
            <a:endParaRPr lang="nl-NL"/>
          </a:p>
        </p:txBody>
      </p:sp>
    </p:spTree>
    <p:extLst>
      <p:ext uri="{BB962C8B-B14F-4D97-AF65-F5344CB8AC3E}">
        <p14:creationId xmlns:p14="http://schemas.microsoft.com/office/powerpoint/2010/main" val="2277081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latinLnBrk="0">
              <a:lnSpc>
                <a:spcPts val="1800"/>
              </a:lnSpc>
            </a:pPr>
            <a:r>
              <a:rPr lang="nl-NL" b="1" i="0">
                <a:solidFill>
                  <a:srgbClr val="343434"/>
                </a:solidFill>
                <a:effectLst/>
                <a:latin typeface="Noto Sans" panose="020B0502040204020203" pitchFamily="34" charset="0"/>
              </a:rPr>
              <a:t>Effect </a:t>
            </a:r>
            <a:r>
              <a:rPr lang="nl-NL" b="1" i="0" dirty="0">
                <a:solidFill>
                  <a:srgbClr val="343434"/>
                </a:solidFill>
                <a:effectLst/>
                <a:latin typeface="Noto Sans" panose="020B0502040204020203" pitchFamily="34" charset="0"/>
              </a:rPr>
              <a:t>1</a:t>
            </a:r>
          </a:p>
          <a:p>
            <a:pPr algn="l" latinLnBrk="0"/>
            <a:r>
              <a:rPr lang="nl-NL" b="0" i="0" dirty="0">
                <a:solidFill>
                  <a:srgbClr val="343434"/>
                </a:solidFill>
                <a:effectLst/>
                <a:latin typeface="Noto Sans" panose="020B0502040204020203" pitchFamily="34" charset="0"/>
              </a:rPr>
              <a:t>Als twee mensen samen in hetzelfde kwadrant zitten, houden zij hetzelfde gedrag in stand. Per kwadrant ligt het volgende effect voor de hand:</a:t>
            </a:r>
          </a:p>
          <a:p>
            <a:pPr algn="l" latinLnBrk="0">
              <a:buFont typeface="Arial" panose="020B0604020202020204" pitchFamily="34" charset="0"/>
              <a:buChar char="•"/>
            </a:pPr>
            <a:r>
              <a:rPr lang="nl-NL" b="0" i="0" dirty="0">
                <a:solidFill>
                  <a:srgbClr val="343434"/>
                </a:solidFill>
                <a:effectLst/>
                <a:latin typeface="Noto Sans" panose="020B0502040204020203" pitchFamily="34" charset="0"/>
              </a:rPr>
              <a:t>Allebei in het kwadrant Boven/Tegen: Ze belanden in een macht strijd.</a:t>
            </a:r>
          </a:p>
          <a:p>
            <a:pPr algn="l" latinLnBrk="0">
              <a:buFont typeface="Arial" panose="020B0604020202020204" pitchFamily="34" charset="0"/>
              <a:buChar char="•"/>
            </a:pPr>
            <a:r>
              <a:rPr lang="nl-NL" b="0" i="0" dirty="0">
                <a:solidFill>
                  <a:srgbClr val="343434"/>
                </a:solidFill>
                <a:effectLst/>
                <a:latin typeface="Noto Sans" panose="020B0502040204020203" pitchFamily="34" charset="0"/>
              </a:rPr>
              <a:t>Allebei in het kwadrant Boven/Samen: Ze willen beiden graag hun eigen plan uitvoeren, maar tegelijk gewaardeerd worden.</a:t>
            </a:r>
          </a:p>
          <a:p>
            <a:pPr algn="l" latinLnBrk="0">
              <a:buFont typeface="Arial" panose="020B0604020202020204" pitchFamily="34" charset="0"/>
              <a:buChar char="•"/>
            </a:pPr>
            <a:r>
              <a:rPr lang="nl-NL" b="0" i="0" dirty="0">
                <a:solidFill>
                  <a:srgbClr val="343434"/>
                </a:solidFill>
                <a:effectLst/>
                <a:latin typeface="Noto Sans" panose="020B0502040204020203" pitchFamily="34" charset="0"/>
              </a:rPr>
              <a:t>Allebei in het kwadrant Onder/Samen: Ze komen niet veel verder, omdat initiatief ontbreekt.</a:t>
            </a:r>
          </a:p>
          <a:p>
            <a:pPr algn="l" latinLnBrk="0">
              <a:buFont typeface="Arial" panose="020B0604020202020204" pitchFamily="34" charset="0"/>
              <a:buChar char="•"/>
            </a:pPr>
            <a:r>
              <a:rPr lang="nl-NL" b="0" i="0" dirty="0">
                <a:solidFill>
                  <a:srgbClr val="343434"/>
                </a:solidFill>
                <a:effectLst/>
                <a:latin typeface="Noto Sans" panose="020B0502040204020203" pitchFamily="34" charset="0"/>
              </a:rPr>
              <a:t>Allebei in het kwadrant Onder/Tegen: Ze versterken elkaar in hun kritische blik.</a:t>
            </a:r>
          </a:p>
          <a:p>
            <a:pPr algn="l" latinLnBrk="0">
              <a:buFont typeface="Arial" panose="020B0604020202020204" pitchFamily="34" charset="0"/>
              <a:buChar char="•"/>
            </a:pPr>
            <a:endParaRPr lang="nl-NL" b="0" i="0" dirty="0">
              <a:solidFill>
                <a:srgbClr val="343434"/>
              </a:solidFill>
              <a:effectLst/>
              <a:latin typeface="Noto Sans" panose="020B0502040204020203" pitchFamily="34" charset="0"/>
            </a:endParaRPr>
          </a:p>
          <a:p>
            <a:pPr algn="l" latinLnBrk="0">
              <a:lnSpc>
                <a:spcPts val="1800"/>
              </a:lnSpc>
            </a:pPr>
            <a:r>
              <a:rPr lang="nl-NL" b="1" i="0" dirty="0">
                <a:solidFill>
                  <a:srgbClr val="343434"/>
                </a:solidFill>
                <a:effectLst/>
                <a:latin typeface="Noto Sans" panose="020B0502040204020203" pitchFamily="34" charset="0"/>
              </a:rPr>
              <a:t>Effect 2</a:t>
            </a:r>
          </a:p>
          <a:p>
            <a:pPr algn="l" latinLnBrk="0"/>
            <a:r>
              <a:rPr lang="nl-NL" b="0" i="0" dirty="0">
                <a:solidFill>
                  <a:srgbClr val="343434"/>
                </a:solidFill>
                <a:effectLst/>
                <a:latin typeface="Noto Sans" panose="020B0502040204020203" pitchFamily="34" charset="0"/>
              </a:rPr>
              <a:t>Verticaal tegenovergesteld gedrag roept een complementaire reactie op. Dus als je iemands gedrag wilt versterken, moet je kiezen voor gedrag dat daar verticaal tegenover staat.</a:t>
            </a:r>
          </a:p>
          <a:p>
            <a:pPr algn="l" latinLnBrk="0"/>
            <a:endParaRPr lang="nl-NL" b="0" i="0" dirty="0">
              <a:solidFill>
                <a:srgbClr val="343434"/>
              </a:solidFill>
              <a:effectLst/>
              <a:latin typeface="Noto Sans" panose="020B0502040204020203" pitchFamily="34" charset="0"/>
            </a:endParaRPr>
          </a:p>
          <a:p>
            <a:pPr algn="l" latinLnBrk="0">
              <a:lnSpc>
                <a:spcPts val="1800"/>
              </a:lnSpc>
            </a:pPr>
            <a:r>
              <a:rPr lang="nl-NL" b="1" i="0" dirty="0">
                <a:solidFill>
                  <a:srgbClr val="343434"/>
                </a:solidFill>
                <a:effectLst/>
                <a:latin typeface="Noto Sans" panose="020B0502040204020203" pitchFamily="34" charset="0"/>
              </a:rPr>
              <a:t>Effect 3</a:t>
            </a:r>
          </a:p>
          <a:p>
            <a:pPr algn="l" latinLnBrk="0"/>
            <a:r>
              <a:rPr lang="nl-NL" b="0" i="0" dirty="0">
                <a:solidFill>
                  <a:srgbClr val="343434"/>
                </a:solidFill>
                <a:effectLst/>
                <a:latin typeface="Noto Sans" panose="020B0502040204020203" pitchFamily="34" charset="0"/>
              </a:rPr>
              <a:t>Gedrag dat horizontaal naast elkaar staat, heeft een constructieve invloed. Als je iemand op een opbouwende manier wilt beïnvloeden, moet je kiezen voor gedrag dat even dominant is en aan de andere kant van de verticale lijn zit.</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70CA9857-66EA-4842-BBFC-41DACDDA9D57}" type="slidenum">
              <a:rPr lang="nl-NL" smtClean="0"/>
              <a:t>4</a:t>
            </a:fld>
            <a:endParaRPr lang="nl-NL"/>
          </a:p>
        </p:txBody>
      </p:sp>
    </p:spTree>
    <p:extLst>
      <p:ext uri="{BB962C8B-B14F-4D97-AF65-F5344CB8AC3E}">
        <p14:creationId xmlns:p14="http://schemas.microsoft.com/office/powerpoint/2010/main" val="1112735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volgende zinnen uitspreken om een reactie uit te lokken? </a:t>
            </a:r>
          </a:p>
          <a:p>
            <a:endParaRPr lang="nl-NL" dirty="0"/>
          </a:p>
          <a:p>
            <a:r>
              <a:rPr lang="nl-NL" dirty="0"/>
              <a:t>1. Hé KAN JE NIET UITKIJKEN!!</a:t>
            </a:r>
            <a:br>
              <a:rPr lang="nl-NL" dirty="0"/>
            </a:br>
            <a:br>
              <a:rPr lang="nl-NL" dirty="0"/>
            </a:br>
            <a:r>
              <a:rPr lang="nl-NL" dirty="0"/>
              <a:t>2. Pen laten vallen en dan naar wijzen en zielig kijken.</a:t>
            </a:r>
          </a:p>
          <a:p>
            <a:endParaRPr lang="nl-NL" dirty="0"/>
          </a:p>
          <a:p>
            <a:r>
              <a:rPr lang="nl-NL" dirty="0"/>
              <a:t>3. Zou iemand mij kunnen helpen?</a:t>
            </a:r>
          </a:p>
          <a:p>
            <a:endParaRPr lang="nl-NL" dirty="0"/>
          </a:p>
          <a:p>
            <a:r>
              <a:rPr lang="nl-NL" dirty="0"/>
              <a:t>4. Zuchten en steunen tijdens het opruimen of afwassen in de teamkamer. </a:t>
            </a:r>
          </a:p>
        </p:txBody>
      </p:sp>
      <p:sp>
        <p:nvSpPr>
          <p:cNvPr id="4" name="Tijdelijke aanduiding voor dianummer 3"/>
          <p:cNvSpPr>
            <a:spLocks noGrp="1"/>
          </p:cNvSpPr>
          <p:nvPr>
            <p:ph type="sldNum" sz="quarter" idx="5"/>
          </p:nvPr>
        </p:nvSpPr>
        <p:spPr/>
        <p:txBody>
          <a:bodyPr/>
          <a:lstStyle/>
          <a:p>
            <a:fld id="{70CA9857-66EA-4842-BBFC-41DACDDA9D57}" type="slidenum">
              <a:rPr lang="nl-NL" smtClean="0"/>
              <a:t>5</a:t>
            </a:fld>
            <a:endParaRPr lang="nl-NL"/>
          </a:p>
        </p:txBody>
      </p:sp>
    </p:spTree>
    <p:extLst>
      <p:ext uri="{BB962C8B-B14F-4D97-AF65-F5344CB8AC3E}">
        <p14:creationId xmlns:p14="http://schemas.microsoft.com/office/powerpoint/2010/main" val="2383986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0CA9857-66EA-4842-BBFC-41DACDDA9D57}" type="slidenum">
              <a:rPr lang="nl-NL" smtClean="0"/>
              <a:t>6</a:t>
            </a:fld>
            <a:endParaRPr lang="nl-NL"/>
          </a:p>
        </p:txBody>
      </p:sp>
    </p:spTree>
    <p:extLst>
      <p:ext uri="{BB962C8B-B14F-4D97-AF65-F5344CB8AC3E}">
        <p14:creationId xmlns:p14="http://schemas.microsoft.com/office/powerpoint/2010/main" val="974199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b="1" dirty="0"/>
              <a:t>Beantwoord de volgende vragen:</a:t>
            </a:r>
          </a:p>
          <a:p>
            <a:pPr>
              <a:buFontTx/>
              <a:buChar char="-"/>
            </a:pPr>
            <a:r>
              <a:rPr lang="nl-NL" b="1" dirty="0"/>
              <a:t>Welke rol had ik?</a:t>
            </a:r>
          </a:p>
          <a:p>
            <a:pPr>
              <a:buFontTx/>
              <a:buChar char="-"/>
            </a:pPr>
            <a:r>
              <a:rPr lang="nl-NL" b="1" dirty="0"/>
              <a:t>Welke rol had de ander?</a:t>
            </a:r>
          </a:p>
          <a:p>
            <a:pPr>
              <a:buFontTx/>
              <a:buChar char="-"/>
            </a:pPr>
            <a:r>
              <a:rPr lang="nl-NL" b="1" dirty="0"/>
              <a:t>Wie is er gewisseld van rol? </a:t>
            </a:r>
          </a:p>
          <a:p>
            <a:pPr>
              <a:buFontTx/>
              <a:buChar char="-"/>
            </a:pPr>
            <a:r>
              <a:rPr lang="nl-NL" b="1" dirty="0"/>
              <a:t>Hoe zou je het in het vervolg willen doen? </a:t>
            </a:r>
          </a:p>
          <a:p>
            <a:pPr marL="0" indent="0">
              <a:buNone/>
            </a:pPr>
            <a:endParaRPr lang="nl-NL" dirty="0"/>
          </a:p>
          <a:p>
            <a:pPr marL="0" indent="0">
              <a:buNone/>
            </a:pPr>
            <a:r>
              <a:rPr lang="nl-NL" b="1" dirty="0"/>
              <a:t>Student die alles buiten zichzelf legt</a:t>
            </a:r>
          </a:p>
          <a:p>
            <a:pPr marL="0" indent="0">
              <a:buNone/>
            </a:pPr>
            <a:r>
              <a:rPr lang="nl-NL" b="1" dirty="0"/>
              <a:t>Student die alles alleen wilt doen en niet delegeert of vraagt. </a:t>
            </a:r>
          </a:p>
        </p:txBody>
      </p:sp>
      <p:sp>
        <p:nvSpPr>
          <p:cNvPr id="4" name="Tijdelijke aanduiding voor dianummer 3"/>
          <p:cNvSpPr>
            <a:spLocks noGrp="1"/>
          </p:cNvSpPr>
          <p:nvPr>
            <p:ph type="sldNum" sz="quarter" idx="5"/>
          </p:nvPr>
        </p:nvSpPr>
        <p:spPr/>
        <p:txBody>
          <a:bodyPr/>
          <a:lstStyle/>
          <a:p>
            <a:fld id="{70CA9857-66EA-4842-BBFC-41DACDDA9D57}" type="slidenum">
              <a:rPr lang="nl-NL" smtClean="0"/>
              <a:t>7</a:t>
            </a:fld>
            <a:endParaRPr lang="nl-NL"/>
          </a:p>
        </p:txBody>
      </p:sp>
    </p:spTree>
    <p:extLst>
      <p:ext uri="{BB962C8B-B14F-4D97-AF65-F5344CB8AC3E}">
        <p14:creationId xmlns:p14="http://schemas.microsoft.com/office/powerpoint/2010/main" val="3101246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6D8C1D-D298-B3FA-A4E8-9E5BA1C25537}"/>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CD94AE2B-439F-17FA-D812-90BB6CFEBE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6830D9EA-D8D7-75C4-D13E-4A1D956C5927}"/>
              </a:ext>
            </a:extLst>
          </p:cNvPr>
          <p:cNvSpPr>
            <a:spLocks noGrp="1"/>
          </p:cNvSpPr>
          <p:nvPr>
            <p:ph type="dt" sz="half" idx="10"/>
          </p:nvPr>
        </p:nvSpPr>
        <p:spPr/>
        <p:txBody>
          <a:bodyPr/>
          <a:lstStyle/>
          <a:p>
            <a:fld id="{E2875E21-9313-44AE-9600-2A9CF887A4A7}" type="datetimeFigureOut">
              <a:rPr lang="nl-NL" smtClean="0"/>
              <a:t>19-2-2025</a:t>
            </a:fld>
            <a:endParaRPr lang="nl-NL"/>
          </a:p>
        </p:txBody>
      </p:sp>
      <p:sp>
        <p:nvSpPr>
          <p:cNvPr id="5" name="Tijdelijke aanduiding voor voettekst 4">
            <a:extLst>
              <a:ext uri="{FF2B5EF4-FFF2-40B4-BE49-F238E27FC236}">
                <a16:creationId xmlns:a16="http://schemas.microsoft.com/office/drawing/2014/main" id="{8BFA08E9-D751-58A7-7762-CE18ECC2780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F1A3177-A402-8A8D-C721-8B2A6FE6CE1A}"/>
              </a:ext>
            </a:extLst>
          </p:cNvPr>
          <p:cNvSpPr>
            <a:spLocks noGrp="1"/>
          </p:cNvSpPr>
          <p:nvPr>
            <p:ph type="sldNum" sz="quarter" idx="12"/>
          </p:nvPr>
        </p:nvSpPr>
        <p:spPr/>
        <p:txBody>
          <a:bodyPr/>
          <a:lstStyle/>
          <a:p>
            <a:fld id="{B1D7EC59-8EFA-409D-837E-60586D2277AC}" type="slidenum">
              <a:rPr lang="nl-NL" smtClean="0"/>
              <a:t>‹#›</a:t>
            </a:fld>
            <a:endParaRPr lang="nl-NL"/>
          </a:p>
        </p:txBody>
      </p:sp>
    </p:spTree>
    <p:extLst>
      <p:ext uri="{BB962C8B-B14F-4D97-AF65-F5344CB8AC3E}">
        <p14:creationId xmlns:p14="http://schemas.microsoft.com/office/powerpoint/2010/main" val="3262722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AA02AC-7D03-46A5-6A60-B72A5876A708}"/>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A6F29313-F05A-960E-91BB-1E942A92C0F5}"/>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E1F5ADF-B4E1-F35E-08C1-56A287F9CE81}"/>
              </a:ext>
            </a:extLst>
          </p:cNvPr>
          <p:cNvSpPr>
            <a:spLocks noGrp="1"/>
          </p:cNvSpPr>
          <p:nvPr>
            <p:ph type="dt" sz="half" idx="10"/>
          </p:nvPr>
        </p:nvSpPr>
        <p:spPr/>
        <p:txBody>
          <a:bodyPr/>
          <a:lstStyle/>
          <a:p>
            <a:fld id="{E2875E21-9313-44AE-9600-2A9CF887A4A7}" type="datetimeFigureOut">
              <a:rPr lang="nl-NL" smtClean="0"/>
              <a:t>19-2-2025</a:t>
            </a:fld>
            <a:endParaRPr lang="nl-NL"/>
          </a:p>
        </p:txBody>
      </p:sp>
      <p:sp>
        <p:nvSpPr>
          <p:cNvPr id="5" name="Tijdelijke aanduiding voor voettekst 4">
            <a:extLst>
              <a:ext uri="{FF2B5EF4-FFF2-40B4-BE49-F238E27FC236}">
                <a16:creationId xmlns:a16="http://schemas.microsoft.com/office/drawing/2014/main" id="{D4ABC559-00F8-FD93-2489-AEEBF771574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BE97A9D-FAB3-0A63-2A7A-59AE488BCCE7}"/>
              </a:ext>
            </a:extLst>
          </p:cNvPr>
          <p:cNvSpPr>
            <a:spLocks noGrp="1"/>
          </p:cNvSpPr>
          <p:nvPr>
            <p:ph type="sldNum" sz="quarter" idx="12"/>
          </p:nvPr>
        </p:nvSpPr>
        <p:spPr/>
        <p:txBody>
          <a:bodyPr/>
          <a:lstStyle/>
          <a:p>
            <a:fld id="{B1D7EC59-8EFA-409D-837E-60586D2277AC}" type="slidenum">
              <a:rPr lang="nl-NL" smtClean="0"/>
              <a:t>‹#›</a:t>
            </a:fld>
            <a:endParaRPr lang="nl-NL"/>
          </a:p>
        </p:txBody>
      </p:sp>
    </p:spTree>
    <p:extLst>
      <p:ext uri="{BB962C8B-B14F-4D97-AF65-F5344CB8AC3E}">
        <p14:creationId xmlns:p14="http://schemas.microsoft.com/office/powerpoint/2010/main" val="253611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23887E91-A07B-54DD-DC52-2C408DE3621C}"/>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983220AF-248E-0D38-1316-6F66BE82A871}"/>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4324ABA-FC24-1ED4-6389-BE269D551FC6}"/>
              </a:ext>
            </a:extLst>
          </p:cNvPr>
          <p:cNvSpPr>
            <a:spLocks noGrp="1"/>
          </p:cNvSpPr>
          <p:nvPr>
            <p:ph type="dt" sz="half" idx="10"/>
          </p:nvPr>
        </p:nvSpPr>
        <p:spPr/>
        <p:txBody>
          <a:bodyPr/>
          <a:lstStyle/>
          <a:p>
            <a:fld id="{E2875E21-9313-44AE-9600-2A9CF887A4A7}" type="datetimeFigureOut">
              <a:rPr lang="nl-NL" smtClean="0"/>
              <a:t>19-2-2025</a:t>
            </a:fld>
            <a:endParaRPr lang="nl-NL"/>
          </a:p>
        </p:txBody>
      </p:sp>
      <p:sp>
        <p:nvSpPr>
          <p:cNvPr id="5" name="Tijdelijke aanduiding voor voettekst 4">
            <a:extLst>
              <a:ext uri="{FF2B5EF4-FFF2-40B4-BE49-F238E27FC236}">
                <a16:creationId xmlns:a16="http://schemas.microsoft.com/office/drawing/2014/main" id="{EA662BF9-EF39-7656-8953-D5835C37C45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A721C04-B41F-B2DA-9DA5-F98E037825C6}"/>
              </a:ext>
            </a:extLst>
          </p:cNvPr>
          <p:cNvSpPr>
            <a:spLocks noGrp="1"/>
          </p:cNvSpPr>
          <p:nvPr>
            <p:ph type="sldNum" sz="quarter" idx="12"/>
          </p:nvPr>
        </p:nvSpPr>
        <p:spPr/>
        <p:txBody>
          <a:bodyPr/>
          <a:lstStyle/>
          <a:p>
            <a:fld id="{B1D7EC59-8EFA-409D-837E-60586D2277AC}" type="slidenum">
              <a:rPr lang="nl-NL" smtClean="0"/>
              <a:t>‹#›</a:t>
            </a:fld>
            <a:endParaRPr lang="nl-NL"/>
          </a:p>
        </p:txBody>
      </p:sp>
    </p:spTree>
    <p:extLst>
      <p:ext uri="{BB962C8B-B14F-4D97-AF65-F5344CB8AC3E}">
        <p14:creationId xmlns:p14="http://schemas.microsoft.com/office/powerpoint/2010/main" val="1037970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97AB36-63D0-14AA-0BD7-954424AA079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70047E2-A366-BE97-67EA-70003F16CA8F}"/>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DBAAC12-D4C5-AD2E-86AE-4A2066ED3242}"/>
              </a:ext>
            </a:extLst>
          </p:cNvPr>
          <p:cNvSpPr>
            <a:spLocks noGrp="1"/>
          </p:cNvSpPr>
          <p:nvPr>
            <p:ph type="dt" sz="half" idx="10"/>
          </p:nvPr>
        </p:nvSpPr>
        <p:spPr/>
        <p:txBody>
          <a:bodyPr/>
          <a:lstStyle/>
          <a:p>
            <a:fld id="{E2875E21-9313-44AE-9600-2A9CF887A4A7}" type="datetimeFigureOut">
              <a:rPr lang="nl-NL" smtClean="0"/>
              <a:t>19-2-2025</a:t>
            </a:fld>
            <a:endParaRPr lang="nl-NL"/>
          </a:p>
        </p:txBody>
      </p:sp>
      <p:sp>
        <p:nvSpPr>
          <p:cNvPr id="5" name="Tijdelijke aanduiding voor voettekst 4">
            <a:extLst>
              <a:ext uri="{FF2B5EF4-FFF2-40B4-BE49-F238E27FC236}">
                <a16:creationId xmlns:a16="http://schemas.microsoft.com/office/drawing/2014/main" id="{5DBF01F4-9E46-9FAC-6614-871FE594921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3F239D0-DE85-4ADF-4210-08475B4680F5}"/>
              </a:ext>
            </a:extLst>
          </p:cNvPr>
          <p:cNvSpPr>
            <a:spLocks noGrp="1"/>
          </p:cNvSpPr>
          <p:nvPr>
            <p:ph type="sldNum" sz="quarter" idx="12"/>
          </p:nvPr>
        </p:nvSpPr>
        <p:spPr/>
        <p:txBody>
          <a:bodyPr/>
          <a:lstStyle/>
          <a:p>
            <a:fld id="{B1D7EC59-8EFA-409D-837E-60586D2277AC}" type="slidenum">
              <a:rPr lang="nl-NL" smtClean="0"/>
              <a:t>‹#›</a:t>
            </a:fld>
            <a:endParaRPr lang="nl-NL"/>
          </a:p>
        </p:txBody>
      </p:sp>
    </p:spTree>
    <p:extLst>
      <p:ext uri="{BB962C8B-B14F-4D97-AF65-F5344CB8AC3E}">
        <p14:creationId xmlns:p14="http://schemas.microsoft.com/office/powerpoint/2010/main" val="2112043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EDDD61-698D-418E-70E9-82BE14E1C85A}"/>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C94D7D75-D2D2-A226-5166-1A4979EF135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50BF8854-8F3E-E076-C1C0-63980CA48D2C}"/>
              </a:ext>
            </a:extLst>
          </p:cNvPr>
          <p:cNvSpPr>
            <a:spLocks noGrp="1"/>
          </p:cNvSpPr>
          <p:nvPr>
            <p:ph type="dt" sz="half" idx="10"/>
          </p:nvPr>
        </p:nvSpPr>
        <p:spPr/>
        <p:txBody>
          <a:bodyPr/>
          <a:lstStyle/>
          <a:p>
            <a:fld id="{E2875E21-9313-44AE-9600-2A9CF887A4A7}" type="datetimeFigureOut">
              <a:rPr lang="nl-NL" smtClean="0"/>
              <a:t>19-2-2025</a:t>
            </a:fld>
            <a:endParaRPr lang="nl-NL"/>
          </a:p>
        </p:txBody>
      </p:sp>
      <p:sp>
        <p:nvSpPr>
          <p:cNvPr id="5" name="Tijdelijke aanduiding voor voettekst 4">
            <a:extLst>
              <a:ext uri="{FF2B5EF4-FFF2-40B4-BE49-F238E27FC236}">
                <a16:creationId xmlns:a16="http://schemas.microsoft.com/office/drawing/2014/main" id="{0A42BA1A-57A4-7ACD-0CDE-B9C02B314DC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2C467E5-FE4D-0712-DA6C-066C28468C08}"/>
              </a:ext>
            </a:extLst>
          </p:cNvPr>
          <p:cNvSpPr>
            <a:spLocks noGrp="1"/>
          </p:cNvSpPr>
          <p:nvPr>
            <p:ph type="sldNum" sz="quarter" idx="12"/>
          </p:nvPr>
        </p:nvSpPr>
        <p:spPr/>
        <p:txBody>
          <a:bodyPr/>
          <a:lstStyle/>
          <a:p>
            <a:fld id="{B1D7EC59-8EFA-409D-837E-60586D2277AC}" type="slidenum">
              <a:rPr lang="nl-NL" smtClean="0"/>
              <a:t>‹#›</a:t>
            </a:fld>
            <a:endParaRPr lang="nl-NL"/>
          </a:p>
        </p:txBody>
      </p:sp>
    </p:spTree>
    <p:extLst>
      <p:ext uri="{BB962C8B-B14F-4D97-AF65-F5344CB8AC3E}">
        <p14:creationId xmlns:p14="http://schemas.microsoft.com/office/powerpoint/2010/main" val="3576458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E40A24-F181-BC69-D7E8-76D5E5CD5C9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DFF6AE6-DE1F-4C83-574D-953DF45ECAFC}"/>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535DBC28-029F-709D-6AA2-E628BAB1D110}"/>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CCE33F2B-3A7D-0B51-FC8F-37A684676F9A}"/>
              </a:ext>
            </a:extLst>
          </p:cNvPr>
          <p:cNvSpPr>
            <a:spLocks noGrp="1"/>
          </p:cNvSpPr>
          <p:nvPr>
            <p:ph type="dt" sz="half" idx="10"/>
          </p:nvPr>
        </p:nvSpPr>
        <p:spPr/>
        <p:txBody>
          <a:bodyPr/>
          <a:lstStyle/>
          <a:p>
            <a:fld id="{E2875E21-9313-44AE-9600-2A9CF887A4A7}" type="datetimeFigureOut">
              <a:rPr lang="nl-NL" smtClean="0"/>
              <a:t>19-2-2025</a:t>
            </a:fld>
            <a:endParaRPr lang="nl-NL"/>
          </a:p>
        </p:txBody>
      </p:sp>
      <p:sp>
        <p:nvSpPr>
          <p:cNvPr id="6" name="Tijdelijke aanduiding voor voettekst 5">
            <a:extLst>
              <a:ext uri="{FF2B5EF4-FFF2-40B4-BE49-F238E27FC236}">
                <a16:creationId xmlns:a16="http://schemas.microsoft.com/office/drawing/2014/main" id="{41FE97D6-F17D-1076-BAA5-190CD954881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5AEF02E-E246-8565-2AAD-1F72C35693E2}"/>
              </a:ext>
            </a:extLst>
          </p:cNvPr>
          <p:cNvSpPr>
            <a:spLocks noGrp="1"/>
          </p:cNvSpPr>
          <p:nvPr>
            <p:ph type="sldNum" sz="quarter" idx="12"/>
          </p:nvPr>
        </p:nvSpPr>
        <p:spPr/>
        <p:txBody>
          <a:bodyPr/>
          <a:lstStyle/>
          <a:p>
            <a:fld id="{B1D7EC59-8EFA-409D-837E-60586D2277AC}" type="slidenum">
              <a:rPr lang="nl-NL" smtClean="0"/>
              <a:t>‹#›</a:t>
            </a:fld>
            <a:endParaRPr lang="nl-NL"/>
          </a:p>
        </p:txBody>
      </p:sp>
    </p:spTree>
    <p:extLst>
      <p:ext uri="{BB962C8B-B14F-4D97-AF65-F5344CB8AC3E}">
        <p14:creationId xmlns:p14="http://schemas.microsoft.com/office/powerpoint/2010/main" val="3697818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80D4FE-F864-C8BE-872F-CE1AE70EBC76}"/>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A0A9FFEE-B7DF-4C1D-1F29-303EA55E02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B47676CA-5F68-DB9D-331F-5C482FC86FD6}"/>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4246482D-7855-653A-627E-772D01FF21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6471C202-241B-DF5F-1CBE-D7F4525F6B77}"/>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B1F8826A-E17D-72E3-2CBF-B6D942EF83D6}"/>
              </a:ext>
            </a:extLst>
          </p:cNvPr>
          <p:cNvSpPr>
            <a:spLocks noGrp="1"/>
          </p:cNvSpPr>
          <p:nvPr>
            <p:ph type="dt" sz="half" idx="10"/>
          </p:nvPr>
        </p:nvSpPr>
        <p:spPr/>
        <p:txBody>
          <a:bodyPr/>
          <a:lstStyle/>
          <a:p>
            <a:fld id="{E2875E21-9313-44AE-9600-2A9CF887A4A7}" type="datetimeFigureOut">
              <a:rPr lang="nl-NL" smtClean="0"/>
              <a:t>19-2-2025</a:t>
            </a:fld>
            <a:endParaRPr lang="nl-NL"/>
          </a:p>
        </p:txBody>
      </p:sp>
      <p:sp>
        <p:nvSpPr>
          <p:cNvPr id="8" name="Tijdelijke aanduiding voor voettekst 7">
            <a:extLst>
              <a:ext uri="{FF2B5EF4-FFF2-40B4-BE49-F238E27FC236}">
                <a16:creationId xmlns:a16="http://schemas.microsoft.com/office/drawing/2014/main" id="{925CD29C-AFF3-EA78-BD70-52ACD1B4AE6B}"/>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FEB81548-46B2-1434-0FC4-D3E50BA035A1}"/>
              </a:ext>
            </a:extLst>
          </p:cNvPr>
          <p:cNvSpPr>
            <a:spLocks noGrp="1"/>
          </p:cNvSpPr>
          <p:nvPr>
            <p:ph type="sldNum" sz="quarter" idx="12"/>
          </p:nvPr>
        </p:nvSpPr>
        <p:spPr/>
        <p:txBody>
          <a:bodyPr/>
          <a:lstStyle/>
          <a:p>
            <a:fld id="{B1D7EC59-8EFA-409D-837E-60586D2277AC}" type="slidenum">
              <a:rPr lang="nl-NL" smtClean="0"/>
              <a:t>‹#›</a:t>
            </a:fld>
            <a:endParaRPr lang="nl-NL"/>
          </a:p>
        </p:txBody>
      </p:sp>
    </p:spTree>
    <p:extLst>
      <p:ext uri="{BB962C8B-B14F-4D97-AF65-F5344CB8AC3E}">
        <p14:creationId xmlns:p14="http://schemas.microsoft.com/office/powerpoint/2010/main" val="2163971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BF67DC-7B54-089A-1447-86882AEDBB20}"/>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E884E703-1C4E-2C61-A33B-C04D10A60F69}"/>
              </a:ext>
            </a:extLst>
          </p:cNvPr>
          <p:cNvSpPr>
            <a:spLocks noGrp="1"/>
          </p:cNvSpPr>
          <p:nvPr>
            <p:ph type="dt" sz="half" idx="10"/>
          </p:nvPr>
        </p:nvSpPr>
        <p:spPr/>
        <p:txBody>
          <a:bodyPr/>
          <a:lstStyle/>
          <a:p>
            <a:fld id="{E2875E21-9313-44AE-9600-2A9CF887A4A7}" type="datetimeFigureOut">
              <a:rPr lang="nl-NL" smtClean="0"/>
              <a:t>19-2-2025</a:t>
            </a:fld>
            <a:endParaRPr lang="nl-NL"/>
          </a:p>
        </p:txBody>
      </p:sp>
      <p:sp>
        <p:nvSpPr>
          <p:cNvPr id="4" name="Tijdelijke aanduiding voor voettekst 3">
            <a:extLst>
              <a:ext uri="{FF2B5EF4-FFF2-40B4-BE49-F238E27FC236}">
                <a16:creationId xmlns:a16="http://schemas.microsoft.com/office/drawing/2014/main" id="{9DE3116E-7132-FC4B-1A9E-835FA3F51BEA}"/>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5F48D2B4-C37D-AF75-8F2B-E3910C81B8F8}"/>
              </a:ext>
            </a:extLst>
          </p:cNvPr>
          <p:cNvSpPr>
            <a:spLocks noGrp="1"/>
          </p:cNvSpPr>
          <p:nvPr>
            <p:ph type="sldNum" sz="quarter" idx="12"/>
          </p:nvPr>
        </p:nvSpPr>
        <p:spPr/>
        <p:txBody>
          <a:bodyPr/>
          <a:lstStyle/>
          <a:p>
            <a:fld id="{B1D7EC59-8EFA-409D-837E-60586D2277AC}" type="slidenum">
              <a:rPr lang="nl-NL" smtClean="0"/>
              <a:t>‹#›</a:t>
            </a:fld>
            <a:endParaRPr lang="nl-NL"/>
          </a:p>
        </p:txBody>
      </p:sp>
    </p:spTree>
    <p:extLst>
      <p:ext uri="{BB962C8B-B14F-4D97-AF65-F5344CB8AC3E}">
        <p14:creationId xmlns:p14="http://schemas.microsoft.com/office/powerpoint/2010/main" val="2345622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4797F3B5-298E-7818-0F62-987BA84C19BA}"/>
              </a:ext>
            </a:extLst>
          </p:cNvPr>
          <p:cNvSpPr>
            <a:spLocks noGrp="1"/>
          </p:cNvSpPr>
          <p:nvPr>
            <p:ph type="dt" sz="half" idx="10"/>
          </p:nvPr>
        </p:nvSpPr>
        <p:spPr/>
        <p:txBody>
          <a:bodyPr/>
          <a:lstStyle/>
          <a:p>
            <a:fld id="{E2875E21-9313-44AE-9600-2A9CF887A4A7}" type="datetimeFigureOut">
              <a:rPr lang="nl-NL" smtClean="0"/>
              <a:t>19-2-2025</a:t>
            </a:fld>
            <a:endParaRPr lang="nl-NL"/>
          </a:p>
        </p:txBody>
      </p:sp>
      <p:sp>
        <p:nvSpPr>
          <p:cNvPr id="3" name="Tijdelijke aanduiding voor voettekst 2">
            <a:extLst>
              <a:ext uri="{FF2B5EF4-FFF2-40B4-BE49-F238E27FC236}">
                <a16:creationId xmlns:a16="http://schemas.microsoft.com/office/drawing/2014/main" id="{7C82FC03-D8A7-0DD5-3626-5B816B9D527C}"/>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CDE03C87-6ECE-9ECE-A156-2E0DAEA3F789}"/>
              </a:ext>
            </a:extLst>
          </p:cNvPr>
          <p:cNvSpPr>
            <a:spLocks noGrp="1"/>
          </p:cNvSpPr>
          <p:nvPr>
            <p:ph type="sldNum" sz="quarter" idx="12"/>
          </p:nvPr>
        </p:nvSpPr>
        <p:spPr/>
        <p:txBody>
          <a:bodyPr/>
          <a:lstStyle/>
          <a:p>
            <a:fld id="{B1D7EC59-8EFA-409D-837E-60586D2277AC}" type="slidenum">
              <a:rPr lang="nl-NL" smtClean="0"/>
              <a:t>‹#›</a:t>
            </a:fld>
            <a:endParaRPr lang="nl-NL"/>
          </a:p>
        </p:txBody>
      </p:sp>
    </p:spTree>
    <p:extLst>
      <p:ext uri="{BB962C8B-B14F-4D97-AF65-F5344CB8AC3E}">
        <p14:creationId xmlns:p14="http://schemas.microsoft.com/office/powerpoint/2010/main" val="3691240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A36501-36A0-47E2-1123-DE97087382A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B1195E26-23F9-D8E2-3A31-B5A3D79C6B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2F890524-BABF-51CF-5886-18F2090BEF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73F20E9-CF0F-244D-A318-BBDE115848D6}"/>
              </a:ext>
            </a:extLst>
          </p:cNvPr>
          <p:cNvSpPr>
            <a:spLocks noGrp="1"/>
          </p:cNvSpPr>
          <p:nvPr>
            <p:ph type="dt" sz="half" idx="10"/>
          </p:nvPr>
        </p:nvSpPr>
        <p:spPr/>
        <p:txBody>
          <a:bodyPr/>
          <a:lstStyle/>
          <a:p>
            <a:fld id="{E2875E21-9313-44AE-9600-2A9CF887A4A7}" type="datetimeFigureOut">
              <a:rPr lang="nl-NL" smtClean="0"/>
              <a:t>19-2-2025</a:t>
            </a:fld>
            <a:endParaRPr lang="nl-NL"/>
          </a:p>
        </p:txBody>
      </p:sp>
      <p:sp>
        <p:nvSpPr>
          <p:cNvPr id="6" name="Tijdelijke aanduiding voor voettekst 5">
            <a:extLst>
              <a:ext uri="{FF2B5EF4-FFF2-40B4-BE49-F238E27FC236}">
                <a16:creationId xmlns:a16="http://schemas.microsoft.com/office/drawing/2014/main" id="{493742B3-42E9-2CB7-0A7F-47DDB02BAC2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C72E829-92DD-39A0-93EA-EC9E492803C6}"/>
              </a:ext>
            </a:extLst>
          </p:cNvPr>
          <p:cNvSpPr>
            <a:spLocks noGrp="1"/>
          </p:cNvSpPr>
          <p:nvPr>
            <p:ph type="sldNum" sz="quarter" idx="12"/>
          </p:nvPr>
        </p:nvSpPr>
        <p:spPr/>
        <p:txBody>
          <a:bodyPr/>
          <a:lstStyle/>
          <a:p>
            <a:fld id="{B1D7EC59-8EFA-409D-837E-60586D2277AC}" type="slidenum">
              <a:rPr lang="nl-NL" smtClean="0"/>
              <a:t>‹#›</a:t>
            </a:fld>
            <a:endParaRPr lang="nl-NL"/>
          </a:p>
        </p:txBody>
      </p:sp>
    </p:spTree>
    <p:extLst>
      <p:ext uri="{BB962C8B-B14F-4D97-AF65-F5344CB8AC3E}">
        <p14:creationId xmlns:p14="http://schemas.microsoft.com/office/powerpoint/2010/main" val="507026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1993AA-26AB-4858-5F34-4C95B1F25BD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63283C24-515C-2DC9-67E0-3184194A27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E6CF5BD8-83FE-1C26-F7A2-DA2B0AF721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8FF1981A-F781-7955-88B1-FD9842942A18}"/>
              </a:ext>
            </a:extLst>
          </p:cNvPr>
          <p:cNvSpPr>
            <a:spLocks noGrp="1"/>
          </p:cNvSpPr>
          <p:nvPr>
            <p:ph type="dt" sz="half" idx="10"/>
          </p:nvPr>
        </p:nvSpPr>
        <p:spPr/>
        <p:txBody>
          <a:bodyPr/>
          <a:lstStyle/>
          <a:p>
            <a:fld id="{E2875E21-9313-44AE-9600-2A9CF887A4A7}" type="datetimeFigureOut">
              <a:rPr lang="nl-NL" smtClean="0"/>
              <a:t>19-2-2025</a:t>
            </a:fld>
            <a:endParaRPr lang="nl-NL"/>
          </a:p>
        </p:txBody>
      </p:sp>
      <p:sp>
        <p:nvSpPr>
          <p:cNvPr id="6" name="Tijdelijke aanduiding voor voettekst 5">
            <a:extLst>
              <a:ext uri="{FF2B5EF4-FFF2-40B4-BE49-F238E27FC236}">
                <a16:creationId xmlns:a16="http://schemas.microsoft.com/office/drawing/2014/main" id="{640183B2-8337-92E6-DB36-AB2EBCD3979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BA2FE7E-66EF-98F3-E21D-C837623EC293}"/>
              </a:ext>
            </a:extLst>
          </p:cNvPr>
          <p:cNvSpPr>
            <a:spLocks noGrp="1"/>
          </p:cNvSpPr>
          <p:nvPr>
            <p:ph type="sldNum" sz="quarter" idx="12"/>
          </p:nvPr>
        </p:nvSpPr>
        <p:spPr/>
        <p:txBody>
          <a:bodyPr/>
          <a:lstStyle/>
          <a:p>
            <a:fld id="{B1D7EC59-8EFA-409D-837E-60586D2277AC}" type="slidenum">
              <a:rPr lang="nl-NL" smtClean="0"/>
              <a:t>‹#›</a:t>
            </a:fld>
            <a:endParaRPr lang="nl-NL"/>
          </a:p>
        </p:txBody>
      </p:sp>
    </p:spTree>
    <p:extLst>
      <p:ext uri="{BB962C8B-B14F-4D97-AF65-F5344CB8AC3E}">
        <p14:creationId xmlns:p14="http://schemas.microsoft.com/office/powerpoint/2010/main" val="4256863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2A3D1782-8BDC-2F31-18D1-ED32848E77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7F1B6E73-4C2A-7D13-D55D-2C44A3AB65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F657C6D-B595-4020-7B8D-98F5B0B386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2875E21-9313-44AE-9600-2A9CF887A4A7}" type="datetimeFigureOut">
              <a:rPr lang="nl-NL" smtClean="0"/>
              <a:t>19-2-2025</a:t>
            </a:fld>
            <a:endParaRPr lang="nl-NL"/>
          </a:p>
        </p:txBody>
      </p:sp>
      <p:sp>
        <p:nvSpPr>
          <p:cNvPr id="5" name="Tijdelijke aanduiding voor voettekst 4">
            <a:extLst>
              <a:ext uri="{FF2B5EF4-FFF2-40B4-BE49-F238E27FC236}">
                <a16:creationId xmlns:a16="http://schemas.microsoft.com/office/drawing/2014/main" id="{00B1FBC6-3AD1-F356-15D5-D14887E2F2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Tijdelijke aanduiding voor dianummer 5">
            <a:extLst>
              <a:ext uri="{FF2B5EF4-FFF2-40B4-BE49-F238E27FC236}">
                <a16:creationId xmlns:a16="http://schemas.microsoft.com/office/drawing/2014/main" id="{96B6718E-F39F-6BA7-41DE-E7D28C519A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1D7EC59-8EFA-409D-837E-60586D2277AC}" type="slidenum">
              <a:rPr lang="nl-NL" smtClean="0"/>
              <a:t>‹#›</a:t>
            </a:fld>
            <a:endParaRPr lang="nl-NL"/>
          </a:p>
        </p:txBody>
      </p:sp>
    </p:spTree>
    <p:extLst>
      <p:ext uri="{BB962C8B-B14F-4D97-AF65-F5344CB8AC3E}">
        <p14:creationId xmlns:p14="http://schemas.microsoft.com/office/powerpoint/2010/main" val="2077015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jpe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ratis Rode Roos Met Dauwdruppels Stockfoto">
            <a:extLst>
              <a:ext uri="{FF2B5EF4-FFF2-40B4-BE49-F238E27FC236}">
                <a16:creationId xmlns:a16="http://schemas.microsoft.com/office/drawing/2014/main" id="{AD35DC61-E667-C770-3112-DF16FF774E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5094"/>
          <a:stretch/>
        </p:blipFill>
        <p:spPr bwMode="auto">
          <a:xfrm>
            <a:off x="1" y="10"/>
            <a:ext cx="12191999"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FBAF82FB-5F95-7FB2-C9F3-E209C2C0F985}"/>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nl-NL" sz="6600" dirty="0">
                <a:solidFill>
                  <a:srgbClr val="FFFFFF"/>
                </a:solidFill>
                <a:latin typeface="ADLaM Display" panose="02010000000000000000" pitchFamily="2" charset="0"/>
                <a:ea typeface="ADLaM Display" panose="02010000000000000000" pitchFamily="2" charset="0"/>
                <a:cs typeface="ADLaM Display" panose="02010000000000000000" pitchFamily="2" charset="0"/>
              </a:rPr>
              <a:t>De Roos van </a:t>
            </a:r>
            <a:r>
              <a:rPr lang="nl-NL" sz="6600" dirty="0" err="1">
                <a:solidFill>
                  <a:srgbClr val="FFFFFF"/>
                </a:solidFill>
                <a:latin typeface="ADLaM Display" panose="02010000000000000000" pitchFamily="2" charset="0"/>
                <a:ea typeface="ADLaM Display" panose="02010000000000000000" pitchFamily="2" charset="0"/>
                <a:cs typeface="ADLaM Display" panose="02010000000000000000" pitchFamily="2" charset="0"/>
              </a:rPr>
              <a:t>Leary</a:t>
            </a:r>
            <a:endParaRPr lang="nl-NL" sz="6600" dirty="0">
              <a:solidFill>
                <a:srgbClr val="FFFFFF"/>
              </a:solidFill>
              <a:latin typeface="ADLaM Display" panose="02010000000000000000" pitchFamily="2" charset="0"/>
              <a:ea typeface="ADLaM Display" panose="02010000000000000000" pitchFamily="2" charset="0"/>
              <a:cs typeface="ADLaM Display" panose="02010000000000000000" pitchFamily="2" charset="0"/>
            </a:endParaRPr>
          </a:p>
        </p:txBody>
      </p:sp>
      <p:sp>
        <p:nvSpPr>
          <p:cNvPr id="3" name="Ondertitel 2">
            <a:extLst>
              <a:ext uri="{FF2B5EF4-FFF2-40B4-BE49-F238E27FC236}">
                <a16:creationId xmlns:a16="http://schemas.microsoft.com/office/drawing/2014/main" id="{061D1CC5-2FF4-5253-8BFE-3F50DC82D9F6}"/>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r>
              <a:rPr lang="nl-NL" sz="3200" dirty="0">
                <a:solidFill>
                  <a:srgbClr val="FFFFFF"/>
                </a:solidFill>
                <a:latin typeface="ADLaM Display" panose="02010000000000000000" pitchFamily="2" charset="0"/>
                <a:ea typeface="ADLaM Display" panose="02010000000000000000" pitchFamily="2" charset="0"/>
                <a:cs typeface="ADLaM Display" panose="02010000000000000000" pitchFamily="2" charset="0"/>
              </a:rPr>
              <a:t>Werkvelden bijeenkomst</a:t>
            </a:r>
          </a:p>
        </p:txBody>
      </p:sp>
    </p:spTree>
    <p:extLst>
      <p:ext uri="{BB962C8B-B14F-4D97-AF65-F5344CB8AC3E}">
        <p14:creationId xmlns:p14="http://schemas.microsoft.com/office/powerpoint/2010/main" val="858526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61803" y="350196"/>
            <a:ext cx="4646904" cy="1624520"/>
          </a:xfrm>
        </p:spPr>
        <p:txBody>
          <a:bodyPr anchor="ctr">
            <a:normAutofit/>
          </a:bodyPr>
          <a:lstStyle/>
          <a:p>
            <a:r>
              <a:rPr lang="nl-NL" sz="4000" dirty="0">
                <a:latin typeface="ADLaM Display" panose="02010000000000000000" pitchFamily="2" charset="0"/>
                <a:ea typeface="ADLaM Display" panose="02010000000000000000" pitchFamily="2" charset="0"/>
                <a:cs typeface="ADLaM Display" panose="02010000000000000000" pitchFamily="2" charset="0"/>
              </a:rPr>
              <a:t>Timothy </a:t>
            </a:r>
            <a:r>
              <a:rPr lang="nl-NL" sz="4000" dirty="0" err="1">
                <a:latin typeface="ADLaM Display" panose="02010000000000000000" pitchFamily="2" charset="0"/>
                <a:ea typeface="ADLaM Display" panose="02010000000000000000" pitchFamily="2" charset="0"/>
                <a:cs typeface="ADLaM Display" panose="02010000000000000000" pitchFamily="2" charset="0"/>
              </a:rPr>
              <a:t>Leary</a:t>
            </a:r>
            <a:endParaRPr lang="nl-NL" sz="4000" dirty="0">
              <a:latin typeface="ADLaM Display" panose="02010000000000000000" pitchFamily="2" charset="0"/>
              <a:ea typeface="ADLaM Display" panose="02010000000000000000" pitchFamily="2" charset="0"/>
              <a:cs typeface="ADLaM Display" panose="02010000000000000000" pitchFamily="2" charset="0"/>
            </a:endParaRPr>
          </a:p>
        </p:txBody>
      </p:sp>
      <p:sp>
        <p:nvSpPr>
          <p:cNvPr id="3" name="Tijdelijke aanduiding voor inhoud 2"/>
          <p:cNvSpPr>
            <a:spLocks noGrp="1"/>
          </p:cNvSpPr>
          <p:nvPr>
            <p:ph idx="1"/>
          </p:nvPr>
        </p:nvSpPr>
        <p:spPr>
          <a:xfrm>
            <a:off x="405543" y="2310064"/>
            <a:ext cx="5321489" cy="4046286"/>
          </a:xfrm>
        </p:spPr>
        <p:txBody>
          <a:bodyPr anchor="ctr">
            <a:normAutofit/>
          </a:bodyPr>
          <a:lstStyle/>
          <a:p>
            <a:pPr marL="0" indent="0">
              <a:buNone/>
            </a:pPr>
            <a:r>
              <a:rPr lang="nl-NL" sz="2400" b="1" dirty="0"/>
              <a:t>Gedrag</a:t>
            </a:r>
            <a:r>
              <a:rPr lang="nl-NL" sz="2000" dirty="0"/>
              <a:t> is actie op reactie &amp; voorspelbaar.</a:t>
            </a:r>
          </a:p>
          <a:p>
            <a:pPr marL="0" indent="0">
              <a:buNone/>
            </a:pPr>
            <a:r>
              <a:rPr lang="nl-NL" sz="2000" b="1" i="1" u="sng" dirty="0"/>
              <a:t> </a:t>
            </a:r>
          </a:p>
          <a:p>
            <a:pPr marL="0" indent="0">
              <a:buNone/>
            </a:pPr>
            <a:r>
              <a:rPr lang="nl-NL" sz="2000" b="1" i="1" u="sng" dirty="0"/>
              <a:t>Voorbeeld: </a:t>
            </a:r>
            <a:r>
              <a:rPr lang="nl-NL" sz="2000" i="1" dirty="0"/>
              <a:t>Als iemand zit te huilen is de kans groot dat de ander gaat vragen wat er aan de hand is. </a:t>
            </a:r>
          </a:p>
          <a:p>
            <a:pPr marL="0" indent="0">
              <a:buNone/>
            </a:pPr>
            <a:br>
              <a:rPr lang="nl-NL" sz="2000" dirty="0"/>
            </a:br>
            <a:r>
              <a:rPr lang="nl-NL" sz="2000" dirty="0"/>
              <a:t>Gedrag is te beïnvloeden!</a:t>
            </a:r>
          </a:p>
        </p:txBody>
      </p:sp>
      <p:pic>
        <p:nvPicPr>
          <p:cNvPr id="4" name="Afbeelding 3" descr="Timothy Leary: Books, Lectures, &amp; LSD - Tripsitter">
            <a:extLst>
              <a:ext uri="{FF2B5EF4-FFF2-40B4-BE49-F238E27FC236}">
                <a16:creationId xmlns:a16="http://schemas.microsoft.com/office/drawing/2014/main" id="{546D9672-9CD8-0F67-86B0-2E486205E46D}"/>
              </a:ext>
            </a:extLst>
          </p:cNvPr>
          <p:cNvPicPr>
            <a:picLocks noChangeAspect="1"/>
          </p:cNvPicPr>
          <p:nvPr/>
        </p:nvPicPr>
        <p:blipFill rotWithShape="1">
          <a:blip r:embed="rId3"/>
          <a:srcRect l="20304" r="20370"/>
          <a:stretch/>
        </p:blipFill>
        <p:spPr>
          <a:xfrm>
            <a:off x="6089175" y="192507"/>
            <a:ext cx="6102825" cy="6858000"/>
          </a:xfrm>
          <a:prstGeom prst="rect">
            <a:avLst/>
          </a:prstGeom>
        </p:spPr>
      </p:pic>
    </p:spTree>
    <p:extLst>
      <p:ext uri="{BB962C8B-B14F-4D97-AF65-F5344CB8AC3E}">
        <p14:creationId xmlns:p14="http://schemas.microsoft.com/office/powerpoint/2010/main" val="1465123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13FD30DD-ED35-A69A-D06D-6651B8F2B3C8}"/>
              </a:ext>
            </a:extLst>
          </p:cNvPr>
          <p:cNvGraphicFramePr/>
          <p:nvPr>
            <p:extLst>
              <p:ext uri="{D42A27DB-BD31-4B8C-83A1-F6EECF244321}">
                <p14:modId xmlns:p14="http://schemas.microsoft.com/office/powerpoint/2010/main" val="65900822"/>
              </p:ext>
            </p:extLst>
          </p:nvPr>
        </p:nvGraphicFramePr>
        <p:xfrm>
          <a:off x="2304872" y="665199"/>
          <a:ext cx="7582256" cy="57537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kstvak 7">
            <a:extLst>
              <a:ext uri="{FF2B5EF4-FFF2-40B4-BE49-F238E27FC236}">
                <a16:creationId xmlns:a16="http://schemas.microsoft.com/office/drawing/2014/main" id="{765EAC65-0A45-D797-45C5-79949DC5B3D1}"/>
              </a:ext>
            </a:extLst>
          </p:cNvPr>
          <p:cNvSpPr txBox="1"/>
          <p:nvPr/>
        </p:nvSpPr>
        <p:spPr>
          <a:xfrm>
            <a:off x="9213051" y="3280464"/>
            <a:ext cx="1348154" cy="523220"/>
          </a:xfrm>
          <a:prstGeom prst="rect">
            <a:avLst/>
          </a:prstGeom>
          <a:noFill/>
        </p:spPr>
        <p:txBody>
          <a:bodyPr wrap="square" rtlCol="0">
            <a:spAutoFit/>
          </a:bodyPr>
          <a:lstStyle/>
          <a:p>
            <a:r>
              <a:rPr lang="nl-NL" sz="2800" dirty="0">
                <a:latin typeface="ADLaM Display" panose="02010000000000000000" pitchFamily="2" charset="0"/>
                <a:ea typeface="ADLaM Display" panose="02010000000000000000" pitchFamily="2" charset="0"/>
                <a:cs typeface="ADLaM Display" panose="02010000000000000000" pitchFamily="2" charset="0"/>
              </a:rPr>
              <a:t>Samen</a:t>
            </a:r>
          </a:p>
        </p:txBody>
      </p:sp>
      <p:sp>
        <p:nvSpPr>
          <p:cNvPr id="9" name="Tekstvak 8">
            <a:extLst>
              <a:ext uri="{FF2B5EF4-FFF2-40B4-BE49-F238E27FC236}">
                <a16:creationId xmlns:a16="http://schemas.microsoft.com/office/drawing/2014/main" id="{BF7EC856-7444-119A-83CA-ECD7C57151D8}"/>
              </a:ext>
            </a:extLst>
          </p:cNvPr>
          <p:cNvSpPr txBox="1"/>
          <p:nvPr/>
        </p:nvSpPr>
        <p:spPr>
          <a:xfrm>
            <a:off x="5421923" y="6307752"/>
            <a:ext cx="1348154" cy="523220"/>
          </a:xfrm>
          <a:prstGeom prst="rect">
            <a:avLst/>
          </a:prstGeom>
          <a:noFill/>
        </p:spPr>
        <p:txBody>
          <a:bodyPr wrap="square" rtlCol="0">
            <a:spAutoFit/>
          </a:bodyPr>
          <a:lstStyle/>
          <a:p>
            <a:r>
              <a:rPr lang="nl-NL" sz="2800" dirty="0">
                <a:latin typeface="ADLaM Display" panose="02010000000000000000" pitchFamily="2" charset="0"/>
                <a:ea typeface="ADLaM Display" panose="02010000000000000000" pitchFamily="2" charset="0"/>
                <a:cs typeface="ADLaM Display" panose="02010000000000000000" pitchFamily="2" charset="0"/>
              </a:rPr>
              <a:t>Onder</a:t>
            </a:r>
          </a:p>
        </p:txBody>
      </p:sp>
      <p:sp>
        <p:nvSpPr>
          <p:cNvPr id="10" name="Tekstvak 9">
            <a:extLst>
              <a:ext uri="{FF2B5EF4-FFF2-40B4-BE49-F238E27FC236}">
                <a16:creationId xmlns:a16="http://schemas.microsoft.com/office/drawing/2014/main" id="{843843A7-C610-01AD-9D43-1D2AD703C8E9}"/>
              </a:ext>
            </a:extLst>
          </p:cNvPr>
          <p:cNvSpPr txBox="1"/>
          <p:nvPr/>
        </p:nvSpPr>
        <p:spPr>
          <a:xfrm>
            <a:off x="5421923" y="60329"/>
            <a:ext cx="1348154" cy="523220"/>
          </a:xfrm>
          <a:prstGeom prst="rect">
            <a:avLst/>
          </a:prstGeom>
          <a:noFill/>
        </p:spPr>
        <p:txBody>
          <a:bodyPr wrap="square" rtlCol="0">
            <a:spAutoFit/>
          </a:bodyPr>
          <a:lstStyle/>
          <a:p>
            <a:r>
              <a:rPr lang="nl-NL" sz="2800" dirty="0">
                <a:latin typeface="ADLaM Display" panose="02010000000000000000" pitchFamily="2" charset="0"/>
                <a:ea typeface="ADLaM Display" panose="02010000000000000000" pitchFamily="2" charset="0"/>
                <a:cs typeface="ADLaM Display" panose="02010000000000000000" pitchFamily="2" charset="0"/>
              </a:rPr>
              <a:t>Boven</a:t>
            </a:r>
          </a:p>
        </p:txBody>
      </p:sp>
      <p:sp>
        <p:nvSpPr>
          <p:cNvPr id="12" name="Tekstvak 11">
            <a:extLst>
              <a:ext uri="{FF2B5EF4-FFF2-40B4-BE49-F238E27FC236}">
                <a16:creationId xmlns:a16="http://schemas.microsoft.com/office/drawing/2014/main" id="{B34772DB-2924-B263-5489-7092011E57F3}"/>
              </a:ext>
            </a:extLst>
          </p:cNvPr>
          <p:cNvSpPr txBox="1"/>
          <p:nvPr/>
        </p:nvSpPr>
        <p:spPr>
          <a:xfrm>
            <a:off x="1630795" y="3167390"/>
            <a:ext cx="1348154" cy="523220"/>
          </a:xfrm>
          <a:prstGeom prst="rect">
            <a:avLst/>
          </a:prstGeom>
          <a:noFill/>
        </p:spPr>
        <p:txBody>
          <a:bodyPr wrap="square" rtlCol="0">
            <a:spAutoFit/>
          </a:bodyPr>
          <a:lstStyle/>
          <a:p>
            <a:r>
              <a:rPr lang="nl-NL" sz="2800" dirty="0">
                <a:latin typeface="ADLaM Display" panose="02010000000000000000" pitchFamily="2" charset="0"/>
                <a:ea typeface="ADLaM Display" panose="02010000000000000000" pitchFamily="2" charset="0"/>
                <a:cs typeface="ADLaM Display" panose="02010000000000000000" pitchFamily="2" charset="0"/>
              </a:rPr>
              <a:t>Tegen</a:t>
            </a:r>
          </a:p>
        </p:txBody>
      </p:sp>
    </p:spTree>
    <p:extLst>
      <p:ext uri="{BB962C8B-B14F-4D97-AF65-F5344CB8AC3E}">
        <p14:creationId xmlns:p14="http://schemas.microsoft.com/office/powerpoint/2010/main" val="2708287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2" name="Picture 8" descr="Zwerfie zwerm beweging - KLEAN">
            <a:extLst>
              <a:ext uri="{FF2B5EF4-FFF2-40B4-BE49-F238E27FC236}">
                <a16:creationId xmlns:a16="http://schemas.microsoft.com/office/drawing/2014/main" id="{D35B87E4-9E71-8F4C-1946-48B8EDED77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7" y="-98690"/>
            <a:ext cx="12238037" cy="8158691"/>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Gedrag lokt gedrag uit">
            <a:extLst>
              <a:ext uri="{FF2B5EF4-FFF2-40B4-BE49-F238E27FC236}">
                <a16:creationId xmlns:a16="http://schemas.microsoft.com/office/drawing/2014/main" id="{F4E53CCA-8983-21C1-5657-DF0797D84E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9496" y="1040432"/>
            <a:ext cx="3184916" cy="318491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Afbeelding 8">
            <a:extLst>
              <a:ext uri="{FF2B5EF4-FFF2-40B4-BE49-F238E27FC236}">
                <a16:creationId xmlns:a16="http://schemas.microsoft.com/office/drawing/2014/main" id="{C58CBFE8-D963-094B-E4E6-C695B3066A17}"/>
              </a:ext>
            </a:extLst>
          </p:cNvPr>
          <p:cNvPicPr>
            <a:picLocks noChangeAspect="1"/>
          </p:cNvPicPr>
          <p:nvPr/>
        </p:nvPicPr>
        <p:blipFill>
          <a:blip r:embed="rId5"/>
          <a:stretch>
            <a:fillRect/>
          </a:stretch>
        </p:blipFill>
        <p:spPr>
          <a:xfrm flipH="1">
            <a:off x="298139" y="4225347"/>
            <a:ext cx="4375339" cy="290960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Rechthoek 1">
            <a:extLst>
              <a:ext uri="{FF2B5EF4-FFF2-40B4-BE49-F238E27FC236}">
                <a16:creationId xmlns:a16="http://schemas.microsoft.com/office/drawing/2014/main" id="{456EE977-ADAD-4B2D-9F80-C85AECC05F97}"/>
              </a:ext>
            </a:extLst>
          </p:cNvPr>
          <p:cNvSpPr/>
          <p:nvPr/>
        </p:nvSpPr>
        <p:spPr>
          <a:xfrm>
            <a:off x="-46037" y="-98690"/>
            <a:ext cx="12238037" cy="815869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28" name="Picture 4" descr="Vloerkleed Roos van Leary- Spoedlevering - Leary Academy">
            <a:extLst>
              <a:ext uri="{FF2B5EF4-FFF2-40B4-BE49-F238E27FC236}">
                <a16:creationId xmlns:a16="http://schemas.microsoft.com/office/drawing/2014/main" id="{D42FA7A3-C12C-5E41-B273-1D6AC6BA9A5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83528" y="84221"/>
            <a:ext cx="717434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7933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accent2">
              <a:lumMod val="20000"/>
              <a:lumOff val="80000"/>
            </a:schemeClr>
          </a:solidFill>
        </p:spPr>
        <p:txBody>
          <a:bodyPr/>
          <a:lstStyle/>
          <a:p>
            <a:pPr algn="ctr"/>
            <a:r>
              <a:rPr lang="nl-NL" dirty="0">
                <a:latin typeface="ADLaM Display" panose="02010000000000000000" pitchFamily="2" charset="0"/>
                <a:ea typeface="ADLaM Display" panose="02010000000000000000" pitchFamily="2" charset="0"/>
                <a:cs typeface="ADLaM Display" panose="02010000000000000000" pitchFamily="2" charset="0"/>
              </a:rPr>
              <a:t>Wat roept het op?</a:t>
            </a:r>
          </a:p>
        </p:txBody>
      </p:sp>
      <p:pic>
        <p:nvPicPr>
          <p:cNvPr id="1026" name="Picture 2" descr="Mijn peuter slaat, hoe kan ik hierop het best reageren?">
            <a:extLst>
              <a:ext uri="{FF2B5EF4-FFF2-40B4-BE49-F238E27FC236}">
                <a16:creationId xmlns:a16="http://schemas.microsoft.com/office/drawing/2014/main" id="{12C69EE3-F0EE-FBA4-C8F7-1BAFD5B5993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268960" y="2464481"/>
            <a:ext cx="7262675" cy="48442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Ja, je kindje huilt om aandacht. Geef het maar - Liefde van een Moeder">
            <a:extLst>
              <a:ext uri="{FF2B5EF4-FFF2-40B4-BE49-F238E27FC236}">
                <a16:creationId xmlns:a16="http://schemas.microsoft.com/office/drawing/2014/main" id="{639ED6C3-442B-1DF6-58E5-73D1CEEDF2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192" y="3301517"/>
            <a:ext cx="5283110" cy="3522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2872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CFE1B15-CF55-7D48-1B5C-03C2C650A4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435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Lage hoekvrienden op stoelen met praatjebellen">
            <a:extLst>
              <a:ext uri="{FF2B5EF4-FFF2-40B4-BE49-F238E27FC236}">
                <a16:creationId xmlns:a16="http://schemas.microsoft.com/office/drawing/2014/main" id="{335CDCFB-4E91-20D9-719B-2F214F58CD9A}"/>
              </a:ext>
            </a:extLst>
          </p:cNvPr>
          <p:cNvPicPr>
            <a:picLocks noChangeAspect="1" noChangeArrowheads="1"/>
          </p:cNvPicPr>
          <p:nvPr/>
        </p:nvPicPr>
        <p:blipFill>
          <a:blip r:embed="rId3">
            <a:alphaModFix/>
            <a:extLst>
              <a:ext uri="{28A0092B-C50C-407E-A947-70E740481C1C}">
                <a14:useLocalDpi xmlns:a14="http://schemas.microsoft.com/office/drawing/2010/main" val="0"/>
              </a:ext>
            </a:extLst>
          </a:blip>
          <a:srcRect t="15393" r="-1" b="-1"/>
          <a:stretch/>
        </p:blipFill>
        <p:spPr bwMode="auto">
          <a:xfrm>
            <a:off x="0" y="10"/>
            <a:ext cx="1218893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4915185"/>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182</TotalTime>
  <Words>389</Words>
  <Application>Microsoft Office PowerPoint</Application>
  <PresentationFormat>Widescreen</PresentationFormat>
  <Paragraphs>53</Paragraphs>
  <Slides>7</Slides>
  <Notes>5</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Kantoorthema</vt:lpstr>
      <vt:lpstr>De Roos van Leary</vt:lpstr>
      <vt:lpstr>Timothy Leary</vt:lpstr>
      <vt:lpstr>PowerPoint Presentation</vt:lpstr>
      <vt:lpstr>PowerPoint Presentation</vt:lpstr>
      <vt:lpstr>Wat roept het op?</vt:lpstr>
      <vt:lpstr>PowerPoint Presentation</vt:lpstr>
      <vt:lpstr>PowerPoint Presentation</vt:lpstr>
    </vt:vector>
  </TitlesOfParts>
  <Company>Curio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Arendonk, Sjors van</dc:creator>
  <cp:lastModifiedBy>Arendonk, Sjors van</cp:lastModifiedBy>
  <cp:revision>2</cp:revision>
  <dcterms:created xsi:type="dcterms:W3CDTF">2025-01-27T12:33:20Z</dcterms:created>
  <dcterms:modified xsi:type="dcterms:W3CDTF">2025-02-19T18:04:16Z</dcterms:modified>
</cp:coreProperties>
</file>