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4"/>
    <p:sldMasterId id="2147483705" r:id="rId5"/>
  </p:sldMasterIdLst>
  <p:notesMasterIdLst>
    <p:notesMasterId r:id="rId18"/>
  </p:notesMasterIdLst>
  <p:sldIdLst>
    <p:sldId id="287" r:id="rId6"/>
    <p:sldId id="293" r:id="rId7"/>
    <p:sldId id="265" r:id="rId8"/>
    <p:sldId id="261" r:id="rId9"/>
    <p:sldId id="267" r:id="rId10"/>
    <p:sldId id="299" r:id="rId11"/>
    <p:sldId id="303" r:id="rId12"/>
    <p:sldId id="305" r:id="rId13"/>
    <p:sldId id="313" r:id="rId14"/>
    <p:sldId id="335" r:id="rId15"/>
    <p:sldId id="331" r:id="rId16"/>
    <p:sldId id="333"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745EB-437C-468D-BECE-79630A13ADE2}" type="datetimeFigureOut">
              <a:rPr lang="nl-NL" smtClean="0"/>
              <a:t>19-2-2025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3DCF6E-E94A-4290-A262-7BC7533DB171}" type="slidenum">
              <a:rPr lang="nl-NL" smtClean="0"/>
              <a:t>‹#›</a:t>
            </a:fld>
            <a:endParaRPr lang="nl-NL"/>
          </a:p>
        </p:txBody>
      </p:sp>
    </p:spTree>
    <p:extLst>
      <p:ext uri="{BB962C8B-B14F-4D97-AF65-F5344CB8AC3E}">
        <p14:creationId xmlns:p14="http://schemas.microsoft.com/office/powerpoint/2010/main" val="2866928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doel leven lang ontwikkelen </a:t>
            </a:r>
            <a:r>
              <a:rPr lang="nl-NL" dirty="0" err="1"/>
              <a:t>hiemee</a:t>
            </a:r>
            <a:r>
              <a:rPr lang="nl-NL" dirty="0"/>
              <a:t> willen we jullie graag kennis laten maken.</a:t>
            </a:r>
          </a:p>
        </p:txBody>
      </p:sp>
      <p:sp>
        <p:nvSpPr>
          <p:cNvPr id="4" name="Tijdelijke aanduiding voor dianummer 3"/>
          <p:cNvSpPr>
            <a:spLocks noGrp="1"/>
          </p:cNvSpPr>
          <p:nvPr>
            <p:ph type="sldNum" sz="quarter" idx="5"/>
          </p:nvPr>
        </p:nvSpPr>
        <p:spPr/>
        <p:txBody>
          <a:bodyPr/>
          <a:lstStyle/>
          <a:p>
            <a:fld id="{283DCF6E-E94A-4290-A262-7BC7533DB171}" type="slidenum">
              <a:rPr lang="nl-NL" smtClean="0"/>
              <a:t>3</a:t>
            </a:fld>
            <a:endParaRPr lang="nl-NL"/>
          </a:p>
        </p:txBody>
      </p:sp>
    </p:spTree>
    <p:extLst>
      <p:ext uri="{BB962C8B-B14F-4D97-AF65-F5344CB8AC3E}">
        <p14:creationId xmlns:p14="http://schemas.microsoft.com/office/powerpoint/2010/main" val="2626478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Aanleiding – gesprek in portefeuille Aanbod</a:t>
            </a:r>
          </a:p>
          <a:p>
            <a:r>
              <a:rPr lang="nl-NL" dirty="0"/>
              <a:t>Signalen uit praktijk – versnipperd, wat ontwikkeling expertise in de weg staat – géén éénduidig loket – </a:t>
            </a:r>
            <a:r>
              <a:rPr lang="nl-NL" dirty="0" err="1"/>
              <a:t>dubbelingen</a:t>
            </a:r>
            <a:r>
              <a:rPr lang="nl-NL" dirty="0"/>
              <a:t> in uitvoering – beperkte flexibiliteit qua ontwikkeling en uitvoering- </a:t>
            </a: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8801EF-050B-4DFE-9662-589085ED7D0D}"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343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Vragen samen op te pakken om sneller en beter te reageren. Bij verschillende opleidingen werden vragen gesteld over wat de mogelijkheden waren, hierdoor kwam er overlap en was het niet meer te overzien vandaar de samenwerking binnen de verschillende opleidingen.</a:t>
            </a: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8801EF-050B-4DFE-9662-589085ED7D0D}"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5570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Omgeving laten zien, oriënteren wat er is aan de hand van de link.</a:t>
            </a:r>
          </a:p>
        </p:txBody>
      </p:sp>
      <p:sp>
        <p:nvSpPr>
          <p:cNvPr id="4" name="Tijdelijke aanduiding voor dianummer 3"/>
          <p:cNvSpPr>
            <a:spLocks noGrp="1"/>
          </p:cNvSpPr>
          <p:nvPr>
            <p:ph type="sldNum" sz="quarter" idx="5"/>
          </p:nvPr>
        </p:nvSpPr>
        <p:spPr/>
        <p:txBody>
          <a:bodyPr/>
          <a:lstStyle/>
          <a:p>
            <a:fld id="{283DCF6E-E94A-4290-A262-7BC7533DB171}" type="slidenum">
              <a:rPr lang="nl-NL" smtClean="0"/>
              <a:t>6</a:t>
            </a:fld>
            <a:endParaRPr lang="nl-NL"/>
          </a:p>
        </p:txBody>
      </p:sp>
    </p:spTree>
    <p:extLst>
      <p:ext uri="{BB962C8B-B14F-4D97-AF65-F5344CB8AC3E}">
        <p14:creationId xmlns:p14="http://schemas.microsoft.com/office/powerpoint/2010/main" val="2133193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Jolanda start vanaf deze dia</a:t>
            </a:r>
          </a:p>
        </p:txBody>
      </p:sp>
      <p:sp>
        <p:nvSpPr>
          <p:cNvPr id="4" name="Tijdelijke aanduiding voor dianummer 3"/>
          <p:cNvSpPr>
            <a:spLocks noGrp="1"/>
          </p:cNvSpPr>
          <p:nvPr>
            <p:ph type="sldNum" sz="quarter" idx="5"/>
          </p:nvPr>
        </p:nvSpPr>
        <p:spPr/>
        <p:txBody>
          <a:bodyPr/>
          <a:lstStyle/>
          <a:p>
            <a:fld id="{283DCF6E-E94A-4290-A262-7BC7533DB171}" type="slidenum">
              <a:rPr lang="nl-NL" smtClean="0"/>
              <a:t>7</a:t>
            </a:fld>
            <a:endParaRPr lang="nl-NL"/>
          </a:p>
        </p:txBody>
      </p:sp>
    </p:spTree>
    <p:extLst>
      <p:ext uri="{BB962C8B-B14F-4D97-AF65-F5344CB8AC3E}">
        <p14:creationId xmlns:p14="http://schemas.microsoft.com/office/powerpoint/2010/main" val="39100451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6.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6.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6.svg"/></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6.sv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6.sv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 Id="rId5" Type="http://schemas.openxmlformats.org/officeDocument/2006/relationships/image" Target="../media/image18.svg"/><Relationship Id="rId4" Type="http://schemas.openxmlformats.org/officeDocument/2006/relationships/image" Target="../media/image1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
    <p:spTree>
      <p:nvGrpSpPr>
        <p:cNvPr id="1" name=""/>
        <p:cNvGrpSpPr/>
        <p:nvPr/>
      </p:nvGrpSpPr>
      <p:grpSpPr>
        <a:xfrm>
          <a:off x="0" y="0"/>
          <a:ext cx="0" cy="0"/>
          <a:chOff x="0" y="0"/>
          <a:chExt cx="0" cy="0"/>
        </a:xfrm>
      </p:grpSpPr>
      <p:sp>
        <p:nvSpPr>
          <p:cNvPr id="11" name="Tijdelijke aanduiding voor afbeelding 10">
            <a:extLst>
              <a:ext uri="{FF2B5EF4-FFF2-40B4-BE49-F238E27FC236}">
                <a16:creationId xmlns:a16="http://schemas.microsoft.com/office/drawing/2014/main" id="{39287579-3BB8-BFC8-66D4-4453D2D2A76B}"/>
              </a:ext>
            </a:extLst>
          </p:cNvPr>
          <p:cNvSpPr>
            <a:spLocks noGrp="1"/>
          </p:cNvSpPr>
          <p:nvPr>
            <p:ph type="pic" sz="quarter" idx="11"/>
          </p:nvPr>
        </p:nvSpPr>
        <p:spPr>
          <a:xfrm>
            <a:off x="603250" y="1041400"/>
            <a:ext cx="11588750" cy="5149064"/>
          </a:xfrm>
          <a:custGeom>
            <a:avLst/>
            <a:gdLst>
              <a:gd name="connsiteX0" fmla="*/ 0 w 11588750"/>
              <a:gd name="connsiteY0" fmla="*/ 0 h 5149064"/>
              <a:gd name="connsiteX1" fmla="*/ 11588750 w 11588750"/>
              <a:gd name="connsiteY1" fmla="*/ 0 h 5149064"/>
              <a:gd name="connsiteX2" fmla="*/ 11588750 w 11588750"/>
              <a:gd name="connsiteY2" fmla="*/ 5149064 h 5149064"/>
              <a:gd name="connsiteX3" fmla="*/ 0 w 11588750"/>
              <a:gd name="connsiteY3" fmla="*/ 5149064 h 5149064"/>
              <a:gd name="connsiteX4" fmla="*/ 0 w 11588750"/>
              <a:gd name="connsiteY4" fmla="*/ 0 h 5149064"/>
              <a:gd name="connsiteX0" fmla="*/ 0 w 11588750"/>
              <a:gd name="connsiteY0" fmla="*/ 0 h 5149064"/>
              <a:gd name="connsiteX1" fmla="*/ 11588750 w 11588750"/>
              <a:gd name="connsiteY1" fmla="*/ 0 h 5149064"/>
              <a:gd name="connsiteX2" fmla="*/ 11588750 w 11588750"/>
              <a:gd name="connsiteY2" fmla="*/ 5149064 h 5149064"/>
              <a:gd name="connsiteX3" fmla="*/ 10252592 w 11588750"/>
              <a:gd name="connsiteY3" fmla="*/ 5146749 h 5149064"/>
              <a:gd name="connsiteX4" fmla="*/ 0 w 11588750"/>
              <a:gd name="connsiteY4" fmla="*/ 5149064 h 5149064"/>
              <a:gd name="connsiteX5" fmla="*/ 0 w 11588750"/>
              <a:gd name="connsiteY5"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1588750 w 11588750"/>
              <a:gd name="connsiteY3" fmla="*/ 5149064 h 5149064"/>
              <a:gd name="connsiteX4" fmla="*/ 10252592 w 11588750"/>
              <a:gd name="connsiteY4" fmla="*/ 5146749 h 5149064"/>
              <a:gd name="connsiteX5" fmla="*/ 0 w 11588750"/>
              <a:gd name="connsiteY5" fmla="*/ 5149064 h 5149064"/>
              <a:gd name="connsiteX6" fmla="*/ 0 w 11588750"/>
              <a:gd name="connsiteY6"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1588750 w 11588750"/>
              <a:gd name="connsiteY3" fmla="*/ 5149064 h 5149064"/>
              <a:gd name="connsiteX4" fmla="*/ 10252592 w 11588750"/>
              <a:gd name="connsiteY4" fmla="*/ 5146749 h 5149064"/>
              <a:gd name="connsiteX5" fmla="*/ 0 w 11588750"/>
              <a:gd name="connsiteY5" fmla="*/ 5149064 h 5149064"/>
              <a:gd name="connsiteX6" fmla="*/ 0 w 11588750"/>
              <a:gd name="connsiteY6"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0252592 w 11588750"/>
              <a:gd name="connsiteY3" fmla="*/ 5146749 h 5149064"/>
              <a:gd name="connsiteX4" fmla="*/ 0 w 11588750"/>
              <a:gd name="connsiteY4" fmla="*/ 5149064 h 5149064"/>
              <a:gd name="connsiteX5" fmla="*/ 0 w 11588750"/>
              <a:gd name="connsiteY5"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0252592 w 11588750"/>
              <a:gd name="connsiteY3" fmla="*/ 5146749 h 5149064"/>
              <a:gd name="connsiteX4" fmla="*/ 0 w 11588750"/>
              <a:gd name="connsiteY4" fmla="*/ 5149064 h 5149064"/>
              <a:gd name="connsiteX5" fmla="*/ 0 w 11588750"/>
              <a:gd name="connsiteY5" fmla="*/ 0 h 5149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88750" h="5149064">
                <a:moveTo>
                  <a:pt x="0" y="0"/>
                </a:moveTo>
                <a:lnTo>
                  <a:pt x="11588750" y="0"/>
                </a:lnTo>
                <a:cubicBezTo>
                  <a:pt x="11588159" y="1361164"/>
                  <a:pt x="11587569" y="2722329"/>
                  <a:pt x="11586978" y="4083493"/>
                </a:cubicBezTo>
                <a:lnTo>
                  <a:pt x="10252592" y="5146749"/>
                </a:lnTo>
                <a:lnTo>
                  <a:pt x="0" y="5149064"/>
                </a:lnTo>
                <a:lnTo>
                  <a:pt x="0" y="0"/>
                </a:lnTo>
                <a:close/>
              </a:path>
            </a:pathLst>
          </a:custGeom>
          <a:solidFill>
            <a:schemeClr val="bg1">
              <a:lumMod val="95000"/>
            </a:schemeClr>
          </a:solidFill>
        </p:spPr>
        <p:txBody>
          <a:bodyPr lIns="180000" tIns="288000"/>
          <a:lstStyle>
            <a:lvl1pPr>
              <a:defRPr sz="1400"/>
            </a:lvl1pPr>
          </a:lstStyle>
          <a:p>
            <a:endParaRPr lang="nl-NL"/>
          </a:p>
        </p:txBody>
      </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855826" y="3429000"/>
            <a:ext cx="7767145" cy="2387600"/>
          </a:xfrm>
        </p:spPr>
        <p:txBody>
          <a:bodyPr anchor="b"/>
          <a:lstStyle>
            <a:lvl1pPr algn="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p:nvPr>
        </p:nvSpPr>
        <p:spPr>
          <a:xfrm>
            <a:off x="603594" y="6212984"/>
            <a:ext cx="9019377" cy="485106"/>
          </a:xfrm>
        </p:spPr>
        <p:txBody>
          <a:bodyPr rIns="126000"/>
          <a:lstStyle>
            <a:lvl1pPr marL="0" indent="0" algn="r">
              <a:buNone/>
              <a:defRPr sz="2500" b="1">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9" name="Tijdelijke aanduiding voor tekst 8">
            <a:extLst>
              <a:ext uri="{FF2B5EF4-FFF2-40B4-BE49-F238E27FC236}">
                <a16:creationId xmlns:a16="http://schemas.microsoft.com/office/drawing/2014/main" id="{F475CEB0-8667-7A40-A7A2-302B2BF3DA4F}"/>
              </a:ext>
            </a:extLst>
          </p:cNvPr>
          <p:cNvSpPr>
            <a:spLocks noGrp="1"/>
          </p:cNvSpPr>
          <p:nvPr>
            <p:ph type="body" sz="quarter" idx="10" hasCustomPrompt="1"/>
          </p:nvPr>
        </p:nvSpPr>
        <p:spPr>
          <a:xfrm>
            <a:off x="1" y="485774"/>
            <a:ext cx="4238672" cy="779463"/>
          </a:xfrm>
          <a:solidFill>
            <a:schemeClr val="accent2"/>
          </a:solidFill>
          <a:ln>
            <a:noFill/>
          </a:ln>
        </p:spPr>
        <p:txBody>
          <a:bodyPr lIns="576000" bIns="54000" anchor="ctr" anchorCtr="0"/>
          <a:lstStyle>
            <a:lvl1pPr>
              <a:defRPr sz="2500" b="1">
                <a:solidFill>
                  <a:schemeClr val="bg1"/>
                </a:solidFill>
              </a:defRPr>
            </a:lvl1pPr>
            <a:lvl2pPr marL="0" indent="0">
              <a:buNone/>
              <a:defRPr/>
            </a:lvl2pPr>
          </a:lstStyle>
          <a:p>
            <a:pPr lvl="0"/>
            <a:r>
              <a:rPr lang="nl-NL"/>
              <a:t>Datum</a:t>
            </a:r>
          </a:p>
        </p:txBody>
      </p:sp>
      <p:sp>
        <p:nvSpPr>
          <p:cNvPr id="21" name="Tijdelijke aanduiding voor tekst 20">
            <a:extLst>
              <a:ext uri="{FF2B5EF4-FFF2-40B4-BE49-F238E27FC236}">
                <a16:creationId xmlns:a16="http://schemas.microsoft.com/office/drawing/2014/main" id="{06B9320A-4E3B-A56C-9853-5E27E7126CF9}"/>
              </a:ext>
            </a:extLst>
          </p:cNvPr>
          <p:cNvSpPr>
            <a:spLocks noGrp="1"/>
          </p:cNvSpPr>
          <p:nvPr>
            <p:ph type="body" sz="quarter" idx="12" hasCustomPrompt="1"/>
          </p:nvPr>
        </p:nvSpPr>
        <p:spPr>
          <a:xfrm>
            <a:off x="10027926" y="4639566"/>
            <a:ext cx="2164074" cy="2218434"/>
          </a:xfrm>
          <a:custGeom>
            <a:avLst/>
            <a:gdLst>
              <a:gd name="connsiteX0" fmla="*/ 2105872 w 2164074"/>
              <a:gd name="connsiteY0" fmla="*/ 0 h 2218434"/>
              <a:gd name="connsiteX1" fmla="*/ 2164074 w 2164074"/>
              <a:gd name="connsiteY1" fmla="*/ 2658 h 2218434"/>
              <a:gd name="connsiteX2" fmla="*/ 2164074 w 2164074"/>
              <a:gd name="connsiteY2" fmla="*/ 1105744 h 2218434"/>
              <a:gd name="connsiteX3" fmla="*/ 2105872 w 2164074"/>
              <a:gd name="connsiteY3" fmla="*/ 1103103 h 2218434"/>
              <a:gd name="connsiteX4" fmla="*/ 1114907 w 2164074"/>
              <a:gd name="connsiteY4" fmla="*/ 2038348 h 2218434"/>
              <a:gd name="connsiteX5" fmla="*/ 1119866 w 2164074"/>
              <a:gd name="connsiteY5" fmla="*/ 2137108 h 2218434"/>
              <a:gd name="connsiteX6" fmla="*/ 1132330 w 2164074"/>
              <a:gd name="connsiteY6" fmla="*/ 2218434 h 2218434"/>
              <a:gd name="connsiteX7" fmla="*/ 8814 w 2164074"/>
              <a:gd name="connsiteY7" fmla="*/ 2218434 h 2218434"/>
              <a:gd name="connsiteX8" fmla="*/ 0 w 2164074"/>
              <a:gd name="connsiteY8" fmla="*/ 2038348 h 2218434"/>
              <a:gd name="connsiteX9" fmla="*/ 2105872 w 2164074"/>
              <a:gd name="connsiteY9" fmla="*/ 0 h 2218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4074" h="2218434">
                <a:moveTo>
                  <a:pt x="2105872" y="0"/>
                </a:moveTo>
                <a:lnTo>
                  <a:pt x="2164074" y="2658"/>
                </a:lnTo>
                <a:lnTo>
                  <a:pt x="2164074" y="1105744"/>
                </a:lnTo>
                <a:lnTo>
                  <a:pt x="2105872" y="1103103"/>
                </a:lnTo>
                <a:cubicBezTo>
                  <a:pt x="1544293" y="1103103"/>
                  <a:pt x="1114907" y="1502789"/>
                  <a:pt x="1114907" y="2038348"/>
                </a:cubicBezTo>
                <a:cubicBezTo>
                  <a:pt x="1114907" y="2071821"/>
                  <a:pt x="1116584" y="2104762"/>
                  <a:pt x="1119866" y="2137108"/>
                </a:cubicBezTo>
                <a:lnTo>
                  <a:pt x="1132330" y="2218434"/>
                </a:lnTo>
                <a:lnTo>
                  <a:pt x="8814" y="2218434"/>
                </a:lnTo>
                <a:lnTo>
                  <a:pt x="0" y="2038348"/>
                </a:lnTo>
                <a:cubicBezTo>
                  <a:pt x="0" y="887268"/>
                  <a:pt x="900214" y="0"/>
                  <a:pt x="2105872" y="0"/>
                </a:cubicBezTo>
                <a:close/>
              </a:path>
            </a:pathLst>
          </a:custGeom>
          <a:solidFill>
            <a:schemeClr val="accent2"/>
          </a:solidFill>
        </p:spPr>
        <p:txBody>
          <a:bodyPr wrap="square" anchor="b" anchorCtr="0">
            <a:noAutofit/>
          </a:bodyPr>
          <a:lstStyle>
            <a:lvl1pPr>
              <a:defRPr sz="100">
                <a:solidFill>
                  <a:schemeClr val="bg1"/>
                </a:solidFill>
              </a:defRPr>
            </a:lvl1pPr>
            <a:lvl2pPr>
              <a:defRPr sz="100"/>
            </a:lvl2pPr>
            <a:lvl3pPr>
              <a:defRPr sz="100"/>
            </a:lvl3pPr>
            <a:lvl4pPr>
              <a:defRPr sz="100"/>
            </a:lvl4pPr>
            <a:lvl5pPr>
              <a:defRPr sz="100"/>
            </a:lvl5pPr>
          </a:lstStyle>
          <a:p>
            <a:pPr lvl="0"/>
            <a:r>
              <a:rPr lang="nl-NL" err="1"/>
              <a:t>zz</a:t>
            </a:r>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54032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5"/>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8500680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1">
    <p:bg>
      <p:bgPr>
        <a:solidFill>
          <a:schemeClr val="accent2"/>
        </a:solidFill>
        <a:effectLst/>
      </p:bgPr>
    </p:bg>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C1EEEC63-697F-434D-75E0-2A6E54B682D3}"/>
              </a:ext>
            </a:extLst>
          </p:cNvPr>
          <p:cNvGrpSpPr/>
          <p:nvPr userDrawn="1"/>
        </p:nvGrpSpPr>
        <p:grpSpPr>
          <a:xfrm>
            <a:off x="552894" y="906160"/>
            <a:ext cx="11639106" cy="5430846"/>
            <a:chOff x="552894" y="906160"/>
            <a:chExt cx="11639106" cy="5430846"/>
          </a:xfrm>
          <a:solidFill>
            <a:schemeClr val="bg1"/>
          </a:solidFill>
        </p:grpSpPr>
        <p:sp>
          <p:nvSpPr>
            <p:cNvPr id="9" name="Rechthoek 8">
              <a:extLst>
                <a:ext uri="{FF2B5EF4-FFF2-40B4-BE49-F238E27FC236}">
                  <a16:creationId xmlns:a16="http://schemas.microsoft.com/office/drawing/2014/main" id="{C917A6C8-D150-5EBD-5408-3BBB383F7A07}"/>
                </a:ext>
              </a:extLst>
            </p:cNvPr>
            <p:cNvSpPr/>
            <p:nvPr/>
          </p:nvSpPr>
          <p:spPr>
            <a:xfrm>
              <a:off x="8821271" y="906160"/>
              <a:ext cx="3370729" cy="95849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10D8A26-F5EC-C357-2AA3-8816C9A690FD}"/>
                </a:ext>
              </a:extLst>
            </p:cNvPr>
            <p:cNvSpPr/>
            <p:nvPr/>
          </p:nvSpPr>
          <p:spPr>
            <a:xfrm>
              <a:off x="552894" y="1302872"/>
              <a:ext cx="11639106" cy="5034134"/>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a:xfrm>
            <a:off x="862781" y="626269"/>
            <a:ext cx="7791148" cy="583686"/>
          </a:xfrm>
        </p:spPr>
        <p:txBody>
          <a:bodyPr/>
          <a:lstStyle>
            <a:lvl1pPr>
              <a:defRPr>
                <a:solidFill>
                  <a:schemeClr val="accent5"/>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62781" y="1776463"/>
            <a:ext cx="4892560"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11" name="Graphic 10">
            <a:extLst>
              <a:ext uri="{FF2B5EF4-FFF2-40B4-BE49-F238E27FC236}">
                <a16:creationId xmlns:a16="http://schemas.microsoft.com/office/drawing/2014/main" id="{87D40899-748A-6839-275B-286E0150496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pic>
        <p:nvPicPr>
          <p:cNvPr id="12" name="Graphic 11">
            <a:extLst>
              <a:ext uri="{FF2B5EF4-FFF2-40B4-BE49-F238E27FC236}">
                <a16:creationId xmlns:a16="http://schemas.microsoft.com/office/drawing/2014/main" id="{69F79039-3BE5-CA4F-2238-E6A6A7EE427C}"/>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l="-1" r="48683" b="45508"/>
          <a:stretch/>
        </p:blipFill>
        <p:spPr>
          <a:xfrm>
            <a:off x="10021425" y="4634307"/>
            <a:ext cx="2170575" cy="2223693"/>
          </a:xfrm>
          <a:prstGeom prst="rect">
            <a:avLst/>
          </a:prstGeom>
        </p:spPr>
      </p:pic>
      <p:sp>
        <p:nvSpPr>
          <p:cNvPr id="5" name="Tijdelijke aanduiding voor inhoud 2">
            <a:extLst>
              <a:ext uri="{FF2B5EF4-FFF2-40B4-BE49-F238E27FC236}">
                <a16:creationId xmlns:a16="http://schemas.microsoft.com/office/drawing/2014/main" id="{649F7E1F-6805-AB96-B24F-E93FC4F6F3C8}"/>
              </a:ext>
            </a:extLst>
          </p:cNvPr>
          <p:cNvSpPr>
            <a:spLocks noGrp="1"/>
          </p:cNvSpPr>
          <p:nvPr>
            <p:ph idx="10"/>
          </p:nvPr>
        </p:nvSpPr>
        <p:spPr>
          <a:xfrm>
            <a:off x="6086217" y="1776463"/>
            <a:ext cx="5125642"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4040001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5"/>
                </a:solidFill>
              </a:defRPr>
            </a:lvl1pPr>
          </a:lstStyle>
          <a:p>
            <a:r>
              <a:rPr lang="nl-NL"/>
              <a:t>Klik om stijl te bewerken</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4" name="Tijdelijke aanduiding voor inhoud 2">
            <a:extLst>
              <a:ext uri="{FF2B5EF4-FFF2-40B4-BE49-F238E27FC236}">
                <a16:creationId xmlns:a16="http://schemas.microsoft.com/office/drawing/2014/main" id="{028F2D23-5569-BA56-8538-9E15CC4F334B}"/>
              </a:ext>
            </a:extLst>
          </p:cNvPr>
          <p:cNvSpPr>
            <a:spLocks noGrp="1"/>
          </p:cNvSpPr>
          <p:nvPr>
            <p:ph idx="1"/>
          </p:nvPr>
        </p:nvSpPr>
        <p:spPr>
          <a:xfrm>
            <a:off x="862781" y="1776463"/>
            <a:ext cx="4892560" cy="3995072"/>
          </a:xfrm>
        </p:spPr>
        <p:txBody>
          <a:bodyPr/>
          <a:lstStyle>
            <a:lvl1pPr>
              <a:defRPr>
                <a:solidFill>
                  <a:schemeClr val="accent5"/>
                </a:solidFill>
              </a:defRPr>
            </a:lvl1pPr>
            <a:lvl2pPr marL="395288" indent="-395288">
              <a:buFontTx/>
              <a:buBlip>
                <a:blip r:embed="rId4"/>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inhoud 2">
            <a:extLst>
              <a:ext uri="{FF2B5EF4-FFF2-40B4-BE49-F238E27FC236}">
                <a16:creationId xmlns:a16="http://schemas.microsoft.com/office/drawing/2014/main" id="{D3A63F15-9708-5DAA-54E4-AA01E05AC917}"/>
              </a:ext>
            </a:extLst>
          </p:cNvPr>
          <p:cNvSpPr>
            <a:spLocks noGrp="1"/>
          </p:cNvSpPr>
          <p:nvPr>
            <p:ph idx="10"/>
          </p:nvPr>
        </p:nvSpPr>
        <p:spPr>
          <a:xfrm>
            <a:off x="6086217" y="1776463"/>
            <a:ext cx="5125642" cy="3995072"/>
          </a:xfrm>
        </p:spPr>
        <p:txBody>
          <a:bodyPr/>
          <a:lstStyle>
            <a:lvl1pPr>
              <a:defRPr>
                <a:solidFill>
                  <a:schemeClr val="accent5"/>
                </a:solidFill>
              </a:defRPr>
            </a:lvl1pPr>
            <a:lvl2pPr marL="395288" indent="-395288">
              <a:buFontTx/>
              <a:buBlip>
                <a:blip r:embed="rId4"/>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4344115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6" name="Tijdelijke aanduiding voor afbeelding 9">
            <a:extLst>
              <a:ext uri="{FF2B5EF4-FFF2-40B4-BE49-F238E27FC236}">
                <a16:creationId xmlns:a16="http://schemas.microsoft.com/office/drawing/2014/main" id="{DD42BFB2-3E9A-2486-2D98-95FA5159A5C4}"/>
              </a:ext>
            </a:extLst>
          </p:cNvPr>
          <p:cNvSpPr>
            <a:spLocks noGrp="1"/>
          </p:cNvSpPr>
          <p:nvPr>
            <p:ph type="pic" sz="quarter" idx="10"/>
          </p:nvPr>
        </p:nvSpPr>
        <p:spPr>
          <a:xfrm>
            <a:off x="6837082" y="0"/>
            <a:ext cx="5354918" cy="6858000"/>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862781" y="871488"/>
            <a:ext cx="5466301" cy="583686"/>
          </a:xfrm>
        </p:spPr>
        <p:txBody>
          <a:bodyPr/>
          <a:lstStyle>
            <a:lvl1pPr>
              <a:defRPr>
                <a:solidFill>
                  <a:schemeClr val="accent5"/>
                </a:solidFill>
              </a:defRPr>
            </a:lvl1pPr>
          </a:lstStyle>
          <a:p>
            <a:r>
              <a:rPr lang="nl-NL"/>
              <a:t>Titel</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46080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sp>
        <p:nvSpPr>
          <p:cNvPr id="4" name="Tijdelijke aanduiding voor inhoud 2">
            <a:extLst>
              <a:ext uri="{FF2B5EF4-FFF2-40B4-BE49-F238E27FC236}">
                <a16:creationId xmlns:a16="http://schemas.microsoft.com/office/drawing/2014/main" id="{028F2D23-5569-BA56-8538-9E15CC4F334B}"/>
              </a:ext>
            </a:extLst>
          </p:cNvPr>
          <p:cNvSpPr>
            <a:spLocks noGrp="1"/>
          </p:cNvSpPr>
          <p:nvPr>
            <p:ph idx="1"/>
          </p:nvPr>
        </p:nvSpPr>
        <p:spPr>
          <a:xfrm>
            <a:off x="862781" y="1776463"/>
            <a:ext cx="4892560"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923519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
    <p:spTree>
      <p:nvGrpSpPr>
        <p:cNvPr id="1" name=""/>
        <p:cNvGrpSpPr/>
        <p:nvPr/>
      </p:nvGrpSpPr>
      <p:grpSpPr>
        <a:xfrm>
          <a:off x="0" y="0"/>
          <a:ext cx="0" cy="0"/>
          <a:chOff x="0" y="0"/>
          <a:chExt cx="0" cy="0"/>
        </a:xfrm>
      </p:grpSpPr>
      <p:sp>
        <p:nvSpPr>
          <p:cNvPr id="6" name="Tijdelijke aanduiding voor afbeelding 9">
            <a:extLst>
              <a:ext uri="{FF2B5EF4-FFF2-40B4-BE49-F238E27FC236}">
                <a16:creationId xmlns:a16="http://schemas.microsoft.com/office/drawing/2014/main" id="{DD42BFB2-3E9A-2486-2D98-95FA5159A5C4}"/>
              </a:ext>
            </a:extLst>
          </p:cNvPr>
          <p:cNvSpPr>
            <a:spLocks noGrp="1"/>
          </p:cNvSpPr>
          <p:nvPr>
            <p:ph type="pic" sz="quarter" idx="10"/>
          </p:nvPr>
        </p:nvSpPr>
        <p:spPr>
          <a:xfrm>
            <a:off x="-1" y="0"/>
            <a:ext cx="5466301" cy="6858000"/>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6084048" y="871488"/>
            <a:ext cx="5466301" cy="583686"/>
          </a:xfrm>
        </p:spPr>
        <p:txBody>
          <a:bodyPr/>
          <a:lstStyle>
            <a:lvl1pPr>
              <a:defRPr>
                <a:solidFill>
                  <a:schemeClr val="accent5"/>
                </a:solidFill>
              </a:defRPr>
            </a:lvl1pPr>
          </a:lstStyle>
          <a:p>
            <a:r>
              <a:rPr lang="nl-NL"/>
              <a:t>Titel</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6180323" y="1548581"/>
            <a:ext cx="46080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sp>
        <p:nvSpPr>
          <p:cNvPr id="4" name="Tijdelijke aanduiding voor inhoud 2">
            <a:extLst>
              <a:ext uri="{FF2B5EF4-FFF2-40B4-BE49-F238E27FC236}">
                <a16:creationId xmlns:a16="http://schemas.microsoft.com/office/drawing/2014/main" id="{028F2D23-5569-BA56-8538-9E15CC4F334B}"/>
              </a:ext>
            </a:extLst>
          </p:cNvPr>
          <p:cNvSpPr>
            <a:spLocks noGrp="1"/>
          </p:cNvSpPr>
          <p:nvPr>
            <p:ph idx="1"/>
          </p:nvPr>
        </p:nvSpPr>
        <p:spPr>
          <a:xfrm>
            <a:off x="6084048" y="1776463"/>
            <a:ext cx="4892560"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5" name="Graphic 4">
            <a:extLst>
              <a:ext uri="{FF2B5EF4-FFF2-40B4-BE49-F238E27FC236}">
                <a16:creationId xmlns:a16="http://schemas.microsoft.com/office/drawing/2014/main" id="{1E9678EC-A72E-61FE-B903-03B82E33737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113773835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5">
    <p:bg>
      <p:bgPr>
        <a:solidFill>
          <a:schemeClr val="accent2"/>
        </a:solidFill>
        <a:effectLst/>
      </p:bgPr>
    </p:bg>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717698" y="1022061"/>
            <a:ext cx="11474302" cy="4953438"/>
            <a:chOff x="717698" y="1022061"/>
            <a:chExt cx="11474302" cy="4953438"/>
          </a:xfrm>
          <a:solidFill>
            <a:schemeClr val="bg1"/>
          </a:solidFill>
        </p:grpSpPr>
        <p:sp>
          <p:nvSpPr>
            <p:cNvPr id="10" name="Rechthoek 9">
              <a:extLst>
                <a:ext uri="{FF2B5EF4-FFF2-40B4-BE49-F238E27FC236}">
                  <a16:creationId xmlns:a16="http://schemas.microsoft.com/office/drawing/2014/main" id="{50C9CCD8-FC94-6B8F-EF3B-9E6A225F4282}"/>
                </a:ext>
              </a:extLst>
            </p:cNvPr>
            <p:cNvSpPr/>
            <p:nvPr/>
          </p:nvSpPr>
          <p:spPr>
            <a:xfrm>
              <a:off x="2259419" y="1022061"/>
              <a:ext cx="9932581" cy="1067237"/>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717698" y="1318437"/>
              <a:ext cx="11474302" cy="465706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600794" y="2179379"/>
            <a:ext cx="8990412" cy="2499242"/>
          </a:xfrm>
        </p:spPr>
        <p:txBody>
          <a:bodyPr anchor="ctr" anchorCtr="0"/>
          <a:lstStyle>
            <a:lvl1pPr algn="ctr">
              <a:lnSpc>
                <a:spcPts val="5800"/>
              </a:lnSpc>
              <a:defRPr sz="5800">
                <a:solidFill>
                  <a:schemeClr val="accent5"/>
                </a:solidFill>
              </a:defRPr>
            </a:lvl1pPr>
          </a:lstStyle>
          <a:p>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5" name="Graphic 4">
            <a:extLst>
              <a:ext uri="{FF2B5EF4-FFF2-40B4-BE49-F238E27FC236}">
                <a16:creationId xmlns:a16="http://schemas.microsoft.com/office/drawing/2014/main" id="{88CFF9D6-C13F-F391-C9A7-DEE0396F7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 r="48683" b="45508"/>
          <a:stretch/>
        </p:blipFill>
        <p:spPr>
          <a:xfrm>
            <a:off x="10021425" y="4634307"/>
            <a:ext cx="2170575" cy="2223693"/>
          </a:xfrm>
          <a:prstGeom prst="rect">
            <a:avLst/>
          </a:prstGeom>
        </p:spPr>
      </p:pic>
      <p:sp>
        <p:nvSpPr>
          <p:cNvPr id="11" name="Tijdelijke aanduiding voor tekst 8">
            <a:extLst>
              <a:ext uri="{FF2B5EF4-FFF2-40B4-BE49-F238E27FC236}">
                <a16:creationId xmlns:a16="http://schemas.microsoft.com/office/drawing/2014/main" id="{E9AED484-9C98-0C53-2F83-2DE5AF031213}"/>
              </a:ext>
            </a:extLst>
          </p:cNvPr>
          <p:cNvSpPr>
            <a:spLocks noGrp="1"/>
          </p:cNvSpPr>
          <p:nvPr>
            <p:ph type="body" sz="quarter" idx="10" hasCustomPrompt="1"/>
          </p:nvPr>
        </p:nvSpPr>
        <p:spPr>
          <a:xfrm>
            <a:off x="899045" y="651592"/>
            <a:ext cx="1238099" cy="560775"/>
          </a:xfrm>
          <a:noFill/>
          <a:ln>
            <a:noFill/>
          </a:ln>
        </p:spPr>
        <p:txBody>
          <a:bodyPr lIns="36000" tIns="0" rIns="36000" bIns="36000" anchor="t" anchorCtr="0"/>
          <a:lstStyle>
            <a:lvl1pPr algn="l">
              <a:lnSpc>
                <a:spcPts val="3800"/>
              </a:lnSpc>
              <a:defRPr sz="3500" b="1">
                <a:solidFill>
                  <a:schemeClr val="accent5"/>
                </a:solidFill>
              </a:defRPr>
            </a:lvl1pPr>
            <a:lvl2pPr marL="0" indent="0">
              <a:buNone/>
              <a:defRPr/>
            </a:lvl2pPr>
          </a:lstStyle>
          <a:p>
            <a:pPr lvl="0"/>
            <a:r>
              <a:rPr lang="nl-NL"/>
              <a:t>##</a:t>
            </a:r>
          </a:p>
        </p:txBody>
      </p:sp>
    </p:spTree>
    <p:extLst>
      <p:ext uri="{BB962C8B-B14F-4D97-AF65-F5344CB8AC3E}">
        <p14:creationId xmlns:p14="http://schemas.microsoft.com/office/powerpoint/2010/main" val="3821617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
    <p:spTree>
      <p:nvGrpSpPr>
        <p:cNvPr id="1" name=""/>
        <p:cNvGrpSpPr/>
        <p:nvPr/>
      </p:nvGrpSpPr>
      <p:grpSpPr>
        <a:xfrm>
          <a:off x="0" y="0"/>
          <a:ext cx="0" cy="0"/>
          <a:chOff x="0" y="0"/>
          <a:chExt cx="0" cy="0"/>
        </a:xfrm>
      </p:grpSpPr>
      <p:sp>
        <p:nvSpPr>
          <p:cNvPr id="3" name="Tijdelijke aanduiding voor afbeelding 9">
            <a:extLst>
              <a:ext uri="{FF2B5EF4-FFF2-40B4-BE49-F238E27FC236}">
                <a16:creationId xmlns:a16="http://schemas.microsoft.com/office/drawing/2014/main" id="{D20B6F1D-BF40-CBB3-C090-56784098FE2F}"/>
              </a:ext>
            </a:extLst>
          </p:cNvPr>
          <p:cNvSpPr>
            <a:spLocks noGrp="1"/>
          </p:cNvSpPr>
          <p:nvPr>
            <p:ph type="pic" sz="quarter" idx="10"/>
          </p:nvPr>
        </p:nvSpPr>
        <p:spPr>
          <a:xfrm>
            <a:off x="-1" y="0"/>
            <a:ext cx="12192001" cy="6858000"/>
          </a:xfrm>
          <a:solidFill>
            <a:schemeClr val="bg2">
              <a:lumMod val="95000"/>
            </a:schemeClr>
          </a:solidFill>
          <a:ln>
            <a:noFill/>
          </a:ln>
        </p:spPr>
        <p:txBody>
          <a:bodyPr lIns="180000"/>
          <a:lstStyle>
            <a:lvl1pPr>
              <a:defRPr sz="1400"/>
            </a:lvl1pPr>
          </a:lstStyle>
          <a:p>
            <a:endParaRPr lang="nl-NL"/>
          </a:p>
        </p:txBody>
      </p:sp>
    </p:spTree>
    <p:extLst>
      <p:ext uri="{BB962C8B-B14F-4D97-AF65-F5344CB8AC3E}">
        <p14:creationId xmlns:p14="http://schemas.microsoft.com/office/powerpoint/2010/main" val="80249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2"/>
                </a:solidFill>
              </a:defRPr>
            </a:lvl1pPr>
          </a:lstStyle>
          <a:p>
            <a:r>
              <a:rPr lang="nl-NL"/>
              <a:t>Klik om stijl te bewerken</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9" name="Tijdelijke aanduiding voor tabel 8">
            <a:extLst>
              <a:ext uri="{FF2B5EF4-FFF2-40B4-BE49-F238E27FC236}">
                <a16:creationId xmlns:a16="http://schemas.microsoft.com/office/drawing/2014/main" id="{5D1B10CF-28E6-F9CE-5EF3-77FC08F0FA23}"/>
              </a:ext>
            </a:extLst>
          </p:cNvPr>
          <p:cNvSpPr>
            <a:spLocks noGrp="1"/>
          </p:cNvSpPr>
          <p:nvPr>
            <p:ph type="tbl" sz="quarter" idx="10"/>
          </p:nvPr>
        </p:nvSpPr>
        <p:spPr>
          <a:xfrm>
            <a:off x="958850" y="2090737"/>
            <a:ext cx="10018713" cy="4006973"/>
          </a:xfrm>
        </p:spPr>
        <p:txBody>
          <a:bodyPr/>
          <a:lstStyle>
            <a:lvl1pPr>
              <a:defRPr>
                <a:solidFill>
                  <a:schemeClr val="bg1"/>
                </a:solidFill>
              </a:defRPr>
            </a:lvl1pPr>
          </a:lstStyle>
          <a:p>
            <a:endParaRPr lang="nl-NL"/>
          </a:p>
        </p:txBody>
      </p:sp>
    </p:spTree>
    <p:extLst>
      <p:ext uri="{BB962C8B-B14F-4D97-AF65-F5344CB8AC3E}">
        <p14:creationId xmlns:p14="http://schemas.microsoft.com/office/powerpoint/2010/main" val="3748679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
    <p:spTree>
      <p:nvGrpSpPr>
        <p:cNvPr id="1" name=""/>
        <p:cNvGrpSpPr/>
        <p:nvPr/>
      </p:nvGrpSpPr>
      <p:grpSpPr>
        <a:xfrm>
          <a:off x="0" y="0"/>
          <a:ext cx="0" cy="0"/>
          <a:chOff x="0" y="0"/>
          <a:chExt cx="0" cy="0"/>
        </a:xfrm>
      </p:grpSpPr>
      <p:sp>
        <p:nvSpPr>
          <p:cNvPr id="16" name="Tijdelijke aanduiding voor afbeelding 9">
            <a:extLst>
              <a:ext uri="{FF2B5EF4-FFF2-40B4-BE49-F238E27FC236}">
                <a16:creationId xmlns:a16="http://schemas.microsoft.com/office/drawing/2014/main" id="{E2346AD1-8A72-987A-D5C5-51ABEE2FD8B1}"/>
              </a:ext>
            </a:extLst>
          </p:cNvPr>
          <p:cNvSpPr>
            <a:spLocks noGrp="1"/>
          </p:cNvSpPr>
          <p:nvPr>
            <p:ph type="pic" sz="quarter" idx="19"/>
          </p:nvPr>
        </p:nvSpPr>
        <p:spPr>
          <a:xfrm>
            <a:off x="9813625" y="4657233"/>
            <a:ext cx="2378375" cy="1945586"/>
          </a:xfrm>
          <a:solidFill>
            <a:schemeClr val="bg2">
              <a:lumMod val="95000"/>
            </a:schemeClr>
          </a:solidFill>
          <a:ln>
            <a:noFill/>
          </a:ln>
        </p:spPr>
        <p:txBody>
          <a:bodyPr lIns="180000" bIns="144000" anchor="b" anchorCtr="0"/>
          <a:lstStyle>
            <a:lvl1pPr>
              <a:defRPr sz="1400"/>
            </a:lvl1pPr>
          </a:lstStyle>
          <a:p>
            <a:endParaRPr lang="nl-NL"/>
          </a:p>
        </p:txBody>
      </p:sp>
      <p:sp>
        <p:nvSpPr>
          <p:cNvPr id="12" name="Tijdelijke aanduiding voor afbeelding 9">
            <a:extLst>
              <a:ext uri="{FF2B5EF4-FFF2-40B4-BE49-F238E27FC236}">
                <a16:creationId xmlns:a16="http://schemas.microsoft.com/office/drawing/2014/main" id="{8098EE53-61E9-ED4A-5809-B21FFEF1943D}"/>
              </a:ext>
            </a:extLst>
          </p:cNvPr>
          <p:cNvSpPr>
            <a:spLocks noGrp="1"/>
          </p:cNvSpPr>
          <p:nvPr>
            <p:ph type="pic" sz="quarter" idx="15"/>
          </p:nvPr>
        </p:nvSpPr>
        <p:spPr>
          <a:xfrm>
            <a:off x="1" y="1950131"/>
            <a:ext cx="2355112" cy="2196000"/>
          </a:xfrm>
          <a:solidFill>
            <a:schemeClr val="bg2">
              <a:lumMod val="95000"/>
            </a:schemeClr>
          </a:solidFill>
          <a:ln>
            <a:noFill/>
          </a:ln>
        </p:spPr>
        <p:txBody>
          <a:bodyPr lIns="180000" bIns="144000"/>
          <a:lstStyle>
            <a:lvl1pPr>
              <a:defRPr sz="1400"/>
            </a:lvl1pPr>
          </a:lstStyle>
          <a:p>
            <a:endParaRPr lang="nl-NL"/>
          </a:p>
        </p:txBody>
      </p:sp>
      <p:sp>
        <p:nvSpPr>
          <p:cNvPr id="13" name="Tijdelijke aanduiding voor afbeelding 9">
            <a:extLst>
              <a:ext uri="{FF2B5EF4-FFF2-40B4-BE49-F238E27FC236}">
                <a16:creationId xmlns:a16="http://schemas.microsoft.com/office/drawing/2014/main" id="{73CBDB9A-D770-05CD-716E-B0781FB91691}"/>
              </a:ext>
            </a:extLst>
          </p:cNvPr>
          <p:cNvSpPr>
            <a:spLocks noGrp="1"/>
          </p:cNvSpPr>
          <p:nvPr>
            <p:ph type="pic" sz="quarter" idx="16"/>
          </p:nvPr>
        </p:nvSpPr>
        <p:spPr>
          <a:xfrm>
            <a:off x="4332768" y="2144393"/>
            <a:ext cx="2355112" cy="1606731"/>
          </a:xfrm>
          <a:solidFill>
            <a:schemeClr val="bg2">
              <a:lumMod val="95000"/>
            </a:schemeClr>
          </a:solidFill>
          <a:ln>
            <a:noFill/>
          </a:ln>
        </p:spPr>
        <p:txBody>
          <a:bodyPr lIns="180000" bIns="144000" anchor="b" anchorCtr="0"/>
          <a:lstStyle>
            <a:lvl1pPr>
              <a:defRPr sz="1400"/>
            </a:lvl1pPr>
          </a:lstStyle>
          <a:p>
            <a:endParaRPr lang="nl-NL"/>
          </a:p>
        </p:txBody>
      </p:sp>
      <p:sp>
        <p:nvSpPr>
          <p:cNvPr id="14" name="Tijdelijke aanduiding voor afbeelding 9">
            <a:extLst>
              <a:ext uri="{FF2B5EF4-FFF2-40B4-BE49-F238E27FC236}">
                <a16:creationId xmlns:a16="http://schemas.microsoft.com/office/drawing/2014/main" id="{DCFDC220-9A8A-8650-6C53-0A712240188F}"/>
              </a:ext>
            </a:extLst>
          </p:cNvPr>
          <p:cNvSpPr>
            <a:spLocks noGrp="1"/>
          </p:cNvSpPr>
          <p:nvPr>
            <p:ph type="pic" sz="quarter" idx="17"/>
          </p:nvPr>
        </p:nvSpPr>
        <p:spPr>
          <a:xfrm>
            <a:off x="5520299" y="3751123"/>
            <a:ext cx="2355112" cy="1526399"/>
          </a:xfrm>
          <a:solidFill>
            <a:schemeClr val="bg2">
              <a:lumMod val="95000"/>
            </a:schemeClr>
          </a:solidFill>
          <a:ln>
            <a:noFill/>
          </a:ln>
        </p:spPr>
        <p:txBody>
          <a:bodyPr lIns="180000" bIns="144000"/>
          <a:lstStyle>
            <a:lvl1pPr>
              <a:defRPr sz="1400"/>
            </a:lvl1pPr>
          </a:lstStyle>
          <a:p>
            <a:endParaRPr lang="nl-NL"/>
          </a:p>
        </p:txBody>
      </p:sp>
      <p:sp>
        <p:nvSpPr>
          <p:cNvPr id="15" name="Tijdelijke aanduiding voor afbeelding 9">
            <a:extLst>
              <a:ext uri="{FF2B5EF4-FFF2-40B4-BE49-F238E27FC236}">
                <a16:creationId xmlns:a16="http://schemas.microsoft.com/office/drawing/2014/main" id="{9BADAA55-4D9F-7951-1B9F-74BBD263CAE2}"/>
              </a:ext>
            </a:extLst>
          </p:cNvPr>
          <p:cNvSpPr>
            <a:spLocks noGrp="1"/>
          </p:cNvSpPr>
          <p:nvPr>
            <p:ph type="pic" sz="quarter" idx="18"/>
          </p:nvPr>
        </p:nvSpPr>
        <p:spPr>
          <a:xfrm>
            <a:off x="3141922" y="4399830"/>
            <a:ext cx="2378375" cy="1905273"/>
          </a:xfrm>
          <a:solidFill>
            <a:schemeClr val="bg2">
              <a:lumMod val="95000"/>
            </a:schemeClr>
          </a:solidFill>
          <a:ln>
            <a:noFill/>
          </a:ln>
        </p:spPr>
        <p:txBody>
          <a:bodyPr lIns="180000" bIns="144000"/>
          <a:lstStyle>
            <a:lvl1pPr>
              <a:defRPr sz="1400"/>
            </a:lvl1pPr>
          </a:lstStyle>
          <a:p>
            <a:endParaRPr lang="nl-NL"/>
          </a:p>
        </p:txBody>
      </p:sp>
      <p:sp>
        <p:nvSpPr>
          <p:cNvPr id="17" name="Tijdelijke aanduiding voor afbeelding 9">
            <a:extLst>
              <a:ext uri="{FF2B5EF4-FFF2-40B4-BE49-F238E27FC236}">
                <a16:creationId xmlns:a16="http://schemas.microsoft.com/office/drawing/2014/main" id="{031B5C35-485F-2DC0-E007-D67BA751C6DE}"/>
              </a:ext>
            </a:extLst>
          </p:cNvPr>
          <p:cNvSpPr>
            <a:spLocks noGrp="1"/>
          </p:cNvSpPr>
          <p:nvPr>
            <p:ph type="pic" sz="quarter" idx="20"/>
          </p:nvPr>
        </p:nvSpPr>
        <p:spPr>
          <a:xfrm>
            <a:off x="8369824" y="1956275"/>
            <a:ext cx="2608032" cy="1749170"/>
          </a:xfrm>
          <a:solidFill>
            <a:schemeClr val="bg2">
              <a:lumMod val="95000"/>
            </a:schemeClr>
          </a:solidFill>
          <a:ln>
            <a:noFill/>
          </a:ln>
        </p:spPr>
        <p:txBody>
          <a:bodyPr lIns="180000" bIns="144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5"/>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hasCustomPrompt="1"/>
          </p:nvPr>
        </p:nvSpPr>
        <p:spPr>
          <a:xfrm>
            <a:off x="862781" y="3751132"/>
            <a:ext cx="1492331" cy="746430"/>
          </a:xfrm>
          <a:solidFill>
            <a:schemeClr val="bg1"/>
          </a:solidFill>
        </p:spPr>
        <p:txBody>
          <a:bodyPr lIns="108000" tIns="144000" rIns="108000" bIns="144000"/>
          <a:lstStyle>
            <a:lvl1pPr algn="r">
              <a:lnSpc>
                <a:spcPts val="2000"/>
              </a:lnSpc>
              <a:defRPr b="1">
                <a:solidFill>
                  <a:schemeClr val="accent5"/>
                </a:solidFill>
              </a:defRPr>
            </a:lvl1pPr>
            <a:lvl2pPr marL="0" indent="0">
              <a:buNone/>
              <a:defRPr/>
            </a:lvl2pPr>
          </a:lstStyle>
          <a:p>
            <a:pPr lvl="0"/>
            <a:r>
              <a:rPr lang="nl-NL"/>
              <a:t>Opleiding</a:t>
            </a:r>
          </a:p>
          <a:p>
            <a:pPr lvl="0"/>
            <a:r>
              <a:rPr lang="nl-NL"/>
              <a:t>naam</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5" name="Tijdelijke aanduiding voor inhoud 2">
            <a:extLst>
              <a:ext uri="{FF2B5EF4-FFF2-40B4-BE49-F238E27FC236}">
                <a16:creationId xmlns:a16="http://schemas.microsoft.com/office/drawing/2014/main" id="{4D0255C8-2C1D-65CE-F8AA-B97B8AB4B05C}"/>
              </a:ext>
            </a:extLst>
          </p:cNvPr>
          <p:cNvSpPr>
            <a:spLocks noGrp="1"/>
          </p:cNvSpPr>
          <p:nvPr>
            <p:ph idx="10" hasCustomPrompt="1"/>
          </p:nvPr>
        </p:nvSpPr>
        <p:spPr>
          <a:xfrm>
            <a:off x="3823949" y="1903427"/>
            <a:ext cx="1492331" cy="746430"/>
          </a:xfrm>
          <a:solidFill>
            <a:schemeClr val="bg1"/>
          </a:solidFill>
        </p:spPr>
        <p:txBody>
          <a:bodyPr lIns="108000" tIns="144000" rIns="108000" bIns="144000"/>
          <a:lstStyle>
            <a:lvl1pPr algn="r">
              <a:lnSpc>
                <a:spcPts val="2000"/>
              </a:lnSpc>
              <a:defRPr b="1">
                <a:solidFill>
                  <a:schemeClr val="accent5"/>
                </a:solidFill>
              </a:defRPr>
            </a:lvl1pPr>
            <a:lvl2pPr marL="0" indent="0">
              <a:buNone/>
              <a:defRPr/>
            </a:lvl2pPr>
          </a:lstStyle>
          <a:p>
            <a:pPr lvl="0"/>
            <a:r>
              <a:rPr lang="nl-NL"/>
              <a:t>Opleiding</a:t>
            </a:r>
          </a:p>
          <a:p>
            <a:pPr lvl="0"/>
            <a:r>
              <a:rPr lang="nl-NL"/>
              <a:t>naam</a:t>
            </a:r>
          </a:p>
        </p:txBody>
      </p:sp>
      <p:sp>
        <p:nvSpPr>
          <p:cNvPr id="6" name="Tijdelijke aanduiding voor inhoud 2">
            <a:extLst>
              <a:ext uri="{FF2B5EF4-FFF2-40B4-BE49-F238E27FC236}">
                <a16:creationId xmlns:a16="http://schemas.microsoft.com/office/drawing/2014/main" id="{1F59A0AF-AC8E-1AF8-7F01-813DE7926582}"/>
              </a:ext>
            </a:extLst>
          </p:cNvPr>
          <p:cNvSpPr>
            <a:spLocks noGrp="1"/>
          </p:cNvSpPr>
          <p:nvPr>
            <p:ph idx="11" hasCustomPrompt="1"/>
          </p:nvPr>
        </p:nvSpPr>
        <p:spPr>
          <a:xfrm>
            <a:off x="2579940" y="5785059"/>
            <a:ext cx="1492331" cy="746430"/>
          </a:xfrm>
          <a:solidFill>
            <a:schemeClr val="bg1"/>
          </a:solidFill>
        </p:spPr>
        <p:txBody>
          <a:bodyPr lIns="108000" tIns="144000" rIns="108000" bIns="144000"/>
          <a:lstStyle>
            <a:lvl1pPr algn="r">
              <a:lnSpc>
                <a:spcPts val="2000"/>
              </a:lnSpc>
              <a:defRPr b="1">
                <a:solidFill>
                  <a:schemeClr val="accent5"/>
                </a:solidFill>
              </a:defRPr>
            </a:lvl1pPr>
            <a:lvl2pPr marL="0" indent="0">
              <a:buNone/>
              <a:defRPr/>
            </a:lvl2pPr>
          </a:lstStyle>
          <a:p>
            <a:pPr lvl="0"/>
            <a:r>
              <a:rPr lang="nl-NL"/>
              <a:t>Opleiding</a:t>
            </a:r>
          </a:p>
          <a:p>
            <a:pPr lvl="0"/>
            <a:r>
              <a:rPr lang="nl-NL"/>
              <a:t>naam</a:t>
            </a:r>
          </a:p>
        </p:txBody>
      </p:sp>
      <p:sp>
        <p:nvSpPr>
          <p:cNvPr id="9" name="Tijdelijke aanduiding voor inhoud 2">
            <a:extLst>
              <a:ext uri="{FF2B5EF4-FFF2-40B4-BE49-F238E27FC236}">
                <a16:creationId xmlns:a16="http://schemas.microsoft.com/office/drawing/2014/main" id="{DB8418D6-24BD-EE1A-9622-6F775A2B4185}"/>
              </a:ext>
            </a:extLst>
          </p:cNvPr>
          <p:cNvSpPr>
            <a:spLocks noGrp="1"/>
          </p:cNvSpPr>
          <p:nvPr>
            <p:ph idx="12" hasCustomPrompt="1"/>
          </p:nvPr>
        </p:nvSpPr>
        <p:spPr>
          <a:xfrm>
            <a:off x="6657527" y="4946836"/>
            <a:ext cx="1492331" cy="746430"/>
          </a:xfrm>
          <a:solidFill>
            <a:schemeClr val="bg1"/>
          </a:solidFill>
        </p:spPr>
        <p:txBody>
          <a:bodyPr lIns="108000" tIns="144000" rIns="108000" bIns="144000"/>
          <a:lstStyle>
            <a:lvl1pPr algn="r">
              <a:lnSpc>
                <a:spcPts val="2000"/>
              </a:lnSpc>
              <a:defRPr b="1">
                <a:solidFill>
                  <a:schemeClr val="accent5"/>
                </a:solidFill>
              </a:defRPr>
            </a:lvl1pPr>
            <a:lvl2pPr marL="0" indent="0">
              <a:buNone/>
              <a:defRPr/>
            </a:lvl2pPr>
          </a:lstStyle>
          <a:p>
            <a:pPr lvl="0"/>
            <a:r>
              <a:rPr lang="nl-NL"/>
              <a:t>Opleiding</a:t>
            </a:r>
          </a:p>
          <a:p>
            <a:pPr lvl="0"/>
            <a:r>
              <a:rPr lang="nl-NL"/>
              <a:t>naam</a:t>
            </a:r>
          </a:p>
        </p:txBody>
      </p:sp>
      <p:sp>
        <p:nvSpPr>
          <p:cNvPr id="10" name="Tijdelijke aanduiding voor inhoud 2">
            <a:extLst>
              <a:ext uri="{FF2B5EF4-FFF2-40B4-BE49-F238E27FC236}">
                <a16:creationId xmlns:a16="http://schemas.microsoft.com/office/drawing/2014/main" id="{1834089A-8D9B-F6CC-8879-D53CB352A62F}"/>
              </a:ext>
            </a:extLst>
          </p:cNvPr>
          <p:cNvSpPr>
            <a:spLocks noGrp="1"/>
          </p:cNvSpPr>
          <p:nvPr>
            <p:ph idx="13" hasCustomPrompt="1"/>
          </p:nvPr>
        </p:nvSpPr>
        <p:spPr>
          <a:xfrm>
            <a:off x="9315666" y="4200406"/>
            <a:ext cx="1492331" cy="746430"/>
          </a:xfrm>
          <a:solidFill>
            <a:schemeClr val="bg1"/>
          </a:solidFill>
        </p:spPr>
        <p:txBody>
          <a:bodyPr lIns="108000" tIns="144000" rIns="108000" bIns="144000"/>
          <a:lstStyle>
            <a:lvl1pPr algn="r">
              <a:lnSpc>
                <a:spcPts val="2000"/>
              </a:lnSpc>
              <a:defRPr b="1">
                <a:solidFill>
                  <a:schemeClr val="accent5"/>
                </a:solidFill>
              </a:defRPr>
            </a:lvl1pPr>
            <a:lvl2pPr marL="0" indent="0">
              <a:buNone/>
              <a:defRPr/>
            </a:lvl2pPr>
          </a:lstStyle>
          <a:p>
            <a:pPr lvl="0"/>
            <a:r>
              <a:rPr lang="nl-NL"/>
              <a:t>Opleiding</a:t>
            </a:r>
          </a:p>
          <a:p>
            <a:pPr lvl="0"/>
            <a:r>
              <a:rPr lang="nl-NL"/>
              <a:t>naam</a:t>
            </a:r>
          </a:p>
        </p:txBody>
      </p:sp>
      <p:sp>
        <p:nvSpPr>
          <p:cNvPr id="11" name="Tijdelijke aanduiding voor inhoud 2">
            <a:extLst>
              <a:ext uri="{FF2B5EF4-FFF2-40B4-BE49-F238E27FC236}">
                <a16:creationId xmlns:a16="http://schemas.microsoft.com/office/drawing/2014/main" id="{8F98A4E9-A736-FDA2-DE92-7D6002B2E655}"/>
              </a:ext>
            </a:extLst>
          </p:cNvPr>
          <p:cNvSpPr>
            <a:spLocks noGrp="1"/>
          </p:cNvSpPr>
          <p:nvPr>
            <p:ph idx="14" hasCustomPrompt="1"/>
          </p:nvPr>
        </p:nvSpPr>
        <p:spPr>
          <a:xfrm>
            <a:off x="10215742" y="1883303"/>
            <a:ext cx="1492331" cy="746430"/>
          </a:xfrm>
          <a:solidFill>
            <a:schemeClr val="bg1"/>
          </a:solidFill>
        </p:spPr>
        <p:txBody>
          <a:bodyPr lIns="108000" tIns="144000" rIns="108000" bIns="144000"/>
          <a:lstStyle>
            <a:lvl1pPr algn="l">
              <a:lnSpc>
                <a:spcPts val="2000"/>
              </a:lnSpc>
              <a:defRPr b="1">
                <a:solidFill>
                  <a:schemeClr val="accent5"/>
                </a:solidFill>
              </a:defRPr>
            </a:lvl1pPr>
            <a:lvl2pPr marL="0" indent="0">
              <a:buNone/>
              <a:defRPr/>
            </a:lvl2pPr>
          </a:lstStyle>
          <a:p>
            <a:pPr lvl="0"/>
            <a:r>
              <a:rPr lang="nl-NL"/>
              <a:t>Opleiding</a:t>
            </a:r>
          </a:p>
          <a:p>
            <a:pPr lvl="0"/>
            <a:r>
              <a:rPr lang="nl-NL"/>
              <a:t>naam</a:t>
            </a:r>
          </a:p>
        </p:txBody>
      </p:sp>
    </p:spTree>
    <p:extLst>
      <p:ext uri="{BB962C8B-B14F-4D97-AF65-F5344CB8AC3E}">
        <p14:creationId xmlns:p14="http://schemas.microsoft.com/office/powerpoint/2010/main" val="9477624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65AEEA8E-AE15-595C-193A-884FBA99B0B3}"/>
              </a:ext>
            </a:extLst>
          </p:cNvPr>
          <p:cNvSpPr>
            <a:spLocks noGrp="1"/>
          </p:cNvSpPr>
          <p:nvPr>
            <p:ph type="pic" sz="quarter" idx="18"/>
          </p:nvPr>
        </p:nvSpPr>
        <p:spPr>
          <a:xfrm>
            <a:off x="4492257" y="2326662"/>
            <a:ext cx="3381151" cy="2675952"/>
          </a:xfrm>
          <a:solidFill>
            <a:schemeClr val="bg2">
              <a:lumMod val="95000"/>
            </a:schemeClr>
          </a:solidFill>
          <a:ln>
            <a:noFill/>
          </a:ln>
        </p:spPr>
        <p:txBody>
          <a:bodyPr lIns="180000" bIns="144000"/>
          <a:lstStyle>
            <a:lvl1pPr>
              <a:defRPr sz="1400"/>
            </a:lvl1pPr>
          </a:lstStyle>
          <a:p>
            <a:endParaRPr lang="nl-NL"/>
          </a:p>
        </p:txBody>
      </p:sp>
      <p:sp>
        <p:nvSpPr>
          <p:cNvPr id="2" name="Titel 1">
            <a:extLst>
              <a:ext uri="{FF2B5EF4-FFF2-40B4-BE49-F238E27FC236}">
                <a16:creationId xmlns:a16="http://schemas.microsoft.com/office/drawing/2014/main" id="{ECA609E9-2E23-0972-6B67-B1056AF0AF61}"/>
              </a:ext>
            </a:extLst>
          </p:cNvPr>
          <p:cNvSpPr>
            <a:spLocks noGrp="1"/>
          </p:cNvSpPr>
          <p:nvPr>
            <p:ph type="title"/>
          </p:nvPr>
        </p:nvSpPr>
        <p:spPr/>
        <p:txBody>
          <a:bodyPr/>
          <a:lstStyle>
            <a:lvl1pPr>
              <a:defRPr>
                <a:solidFill>
                  <a:schemeClr val="accent5"/>
                </a:solidFill>
              </a:defRPr>
            </a:lvl1pPr>
          </a:lstStyle>
          <a:p>
            <a:r>
              <a:rPr lang="nl-NL"/>
              <a:t>Klik om stijl te bewerken</a:t>
            </a:r>
          </a:p>
        </p:txBody>
      </p:sp>
      <p:cxnSp>
        <p:nvCxnSpPr>
          <p:cNvPr id="3" name="Rechte verbindingslijn 2">
            <a:extLst>
              <a:ext uri="{FF2B5EF4-FFF2-40B4-BE49-F238E27FC236}">
                <a16:creationId xmlns:a16="http://schemas.microsoft.com/office/drawing/2014/main" id="{7447541C-25FA-3823-964D-C8AB4A9A0BE4}"/>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4" name="Graphic 3">
            <a:extLst>
              <a:ext uri="{FF2B5EF4-FFF2-40B4-BE49-F238E27FC236}">
                <a16:creationId xmlns:a16="http://schemas.microsoft.com/office/drawing/2014/main" id="{282D8A36-6075-2290-0503-40A7CEAD1C4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6" name="Tijdelijke aanduiding voor afbeelding 9">
            <a:extLst>
              <a:ext uri="{FF2B5EF4-FFF2-40B4-BE49-F238E27FC236}">
                <a16:creationId xmlns:a16="http://schemas.microsoft.com/office/drawing/2014/main" id="{5F3C5FCA-88EB-5839-9FDA-62CFD7638561}"/>
              </a:ext>
            </a:extLst>
          </p:cNvPr>
          <p:cNvSpPr>
            <a:spLocks noGrp="1"/>
          </p:cNvSpPr>
          <p:nvPr>
            <p:ph type="pic" sz="quarter" idx="15"/>
          </p:nvPr>
        </p:nvSpPr>
        <p:spPr>
          <a:xfrm>
            <a:off x="1" y="2905650"/>
            <a:ext cx="3934046" cy="2595281"/>
          </a:xfrm>
          <a:solidFill>
            <a:schemeClr val="bg2">
              <a:lumMod val="95000"/>
            </a:schemeClr>
          </a:solidFill>
          <a:ln>
            <a:noFill/>
          </a:ln>
        </p:spPr>
        <p:txBody>
          <a:bodyPr lIns="180000" bIns="144000"/>
          <a:lstStyle>
            <a:lvl1pPr>
              <a:defRPr sz="1400"/>
            </a:lvl1pPr>
          </a:lstStyle>
          <a:p>
            <a:endParaRPr lang="nl-NL"/>
          </a:p>
        </p:txBody>
      </p:sp>
      <p:sp>
        <p:nvSpPr>
          <p:cNvPr id="7" name="Tijdelijke aanduiding voor inhoud 2">
            <a:extLst>
              <a:ext uri="{FF2B5EF4-FFF2-40B4-BE49-F238E27FC236}">
                <a16:creationId xmlns:a16="http://schemas.microsoft.com/office/drawing/2014/main" id="{60781CAD-59EA-2F44-27F0-4EA153628867}"/>
              </a:ext>
            </a:extLst>
          </p:cNvPr>
          <p:cNvSpPr>
            <a:spLocks noGrp="1"/>
          </p:cNvSpPr>
          <p:nvPr>
            <p:ph idx="1" hasCustomPrompt="1"/>
          </p:nvPr>
        </p:nvSpPr>
        <p:spPr>
          <a:xfrm>
            <a:off x="862781" y="2185983"/>
            <a:ext cx="3071266" cy="583683"/>
          </a:xfrm>
          <a:solidFill>
            <a:schemeClr val="bg1"/>
          </a:solidFill>
        </p:spPr>
        <p:txBody>
          <a:bodyPr lIns="108000" tIns="144000" rIns="108000" bIns="144000"/>
          <a:lstStyle>
            <a:lvl1pPr algn="l">
              <a:lnSpc>
                <a:spcPts val="2250"/>
              </a:lnSpc>
              <a:defRPr sz="2250" b="1">
                <a:solidFill>
                  <a:schemeClr val="accent5"/>
                </a:solidFill>
              </a:defRPr>
            </a:lvl1pPr>
            <a:lvl2pPr marL="0" indent="0">
              <a:buNone/>
              <a:defRPr/>
            </a:lvl2pPr>
          </a:lstStyle>
          <a:p>
            <a:pPr lvl="0"/>
            <a:r>
              <a:rPr lang="nl-NL"/>
              <a:t>Beroep</a:t>
            </a:r>
          </a:p>
        </p:txBody>
      </p:sp>
      <p:sp>
        <p:nvSpPr>
          <p:cNvPr id="8" name="Tijdelijke aanduiding voor inhoud 2">
            <a:extLst>
              <a:ext uri="{FF2B5EF4-FFF2-40B4-BE49-F238E27FC236}">
                <a16:creationId xmlns:a16="http://schemas.microsoft.com/office/drawing/2014/main" id="{DA91AA6F-B0F4-B1F7-884B-C4792C09BED1}"/>
              </a:ext>
            </a:extLst>
          </p:cNvPr>
          <p:cNvSpPr>
            <a:spLocks noGrp="1"/>
          </p:cNvSpPr>
          <p:nvPr>
            <p:ph idx="16" hasCustomPrompt="1"/>
          </p:nvPr>
        </p:nvSpPr>
        <p:spPr>
          <a:xfrm>
            <a:off x="8146083" y="2725090"/>
            <a:ext cx="3182908" cy="507207"/>
          </a:xfrm>
          <a:solidFill>
            <a:schemeClr val="bg1"/>
          </a:solidFill>
        </p:spPr>
        <p:txBody>
          <a:bodyPr lIns="108000" tIns="144000" rIns="108000" bIns="144000"/>
          <a:lstStyle>
            <a:lvl1pPr algn="l">
              <a:lnSpc>
                <a:spcPts val="2250"/>
              </a:lnSpc>
              <a:defRPr sz="2250" b="1">
                <a:solidFill>
                  <a:schemeClr val="accent5"/>
                </a:solidFill>
              </a:defRPr>
            </a:lvl1pPr>
            <a:lvl2pPr marL="0" indent="0">
              <a:buNone/>
              <a:defRPr/>
            </a:lvl2pPr>
          </a:lstStyle>
          <a:p>
            <a:pPr lvl="0"/>
            <a:r>
              <a:rPr lang="nl-NL"/>
              <a:t>Beroep</a:t>
            </a:r>
          </a:p>
        </p:txBody>
      </p:sp>
      <p:sp>
        <p:nvSpPr>
          <p:cNvPr id="9" name="Tijdelijke aanduiding voor inhoud 2">
            <a:extLst>
              <a:ext uri="{FF2B5EF4-FFF2-40B4-BE49-F238E27FC236}">
                <a16:creationId xmlns:a16="http://schemas.microsoft.com/office/drawing/2014/main" id="{96CFD02C-2027-1AC0-284E-B4E9960D8102}"/>
              </a:ext>
            </a:extLst>
          </p:cNvPr>
          <p:cNvSpPr>
            <a:spLocks noGrp="1"/>
          </p:cNvSpPr>
          <p:nvPr>
            <p:ph idx="17" hasCustomPrompt="1"/>
          </p:nvPr>
        </p:nvSpPr>
        <p:spPr>
          <a:xfrm>
            <a:off x="4448177" y="3969880"/>
            <a:ext cx="1276349" cy="1208176"/>
          </a:xfrm>
          <a:solidFill>
            <a:schemeClr val="bg1"/>
          </a:solidFill>
        </p:spPr>
        <p:txBody>
          <a:bodyPr lIns="108000" tIns="144000" rIns="108000" bIns="144000"/>
          <a:lstStyle>
            <a:lvl1pPr algn="l">
              <a:lnSpc>
                <a:spcPts val="2250"/>
              </a:lnSpc>
              <a:defRPr sz="2250" b="1">
                <a:solidFill>
                  <a:schemeClr val="accent5"/>
                </a:solidFill>
              </a:defRPr>
            </a:lvl1pPr>
            <a:lvl2pPr marL="0" indent="0">
              <a:buNone/>
              <a:defRPr/>
            </a:lvl2pPr>
          </a:lstStyle>
          <a:p>
            <a:pPr lvl="0"/>
            <a:r>
              <a:rPr lang="nl-NL"/>
              <a:t>Beroep</a:t>
            </a:r>
          </a:p>
        </p:txBody>
      </p:sp>
      <p:sp>
        <p:nvSpPr>
          <p:cNvPr id="11" name="Tijdelijke aanduiding voor afbeelding 9">
            <a:extLst>
              <a:ext uri="{FF2B5EF4-FFF2-40B4-BE49-F238E27FC236}">
                <a16:creationId xmlns:a16="http://schemas.microsoft.com/office/drawing/2014/main" id="{8B8B7E0C-8A19-6B93-1EE1-7E39B1BF290F}"/>
              </a:ext>
            </a:extLst>
          </p:cNvPr>
          <p:cNvSpPr>
            <a:spLocks noGrp="1"/>
          </p:cNvSpPr>
          <p:nvPr>
            <p:ph type="pic" sz="quarter" idx="19"/>
          </p:nvPr>
        </p:nvSpPr>
        <p:spPr>
          <a:xfrm>
            <a:off x="8273903" y="3567228"/>
            <a:ext cx="3918096" cy="2595281"/>
          </a:xfrm>
          <a:solidFill>
            <a:schemeClr val="bg2">
              <a:lumMod val="95000"/>
            </a:schemeClr>
          </a:solidFill>
          <a:ln>
            <a:noFill/>
          </a:ln>
        </p:spPr>
        <p:txBody>
          <a:bodyPr lIns="180000" bIns="144000"/>
          <a:lstStyle>
            <a:lvl1pPr>
              <a:defRPr sz="1400"/>
            </a:lvl1pPr>
          </a:lstStyle>
          <a:p>
            <a:endParaRPr lang="nl-NL"/>
          </a:p>
        </p:txBody>
      </p:sp>
    </p:spTree>
    <p:extLst>
      <p:ext uri="{BB962C8B-B14F-4D97-AF65-F5344CB8AC3E}">
        <p14:creationId xmlns:p14="http://schemas.microsoft.com/office/powerpoint/2010/main" val="346366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552894" y="1052624"/>
            <a:ext cx="11639106" cy="5284381"/>
            <a:chOff x="552894" y="1052624"/>
            <a:chExt cx="11639106" cy="5284381"/>
          </a:xfrm>
          <a:solidFill>
            <a:schemeClr val="accent2"/>
          </a:solidFill>
        </p:grpSpPr>
        <p:sp>
          <p:nvSpPr>
            <p:cNvPr id="10" name="Rechthoek 9">
              <a:extLst>
                <a:ext uri="{FF2B5EF4-FFF2-40B4-BE49-F238E27FC236}">
                  <a16:creationId xmlns:a16="http://schemas.microsoft.com/office/drawing/2014/main" id="{50C9CCD8-FC94-6B8F-EF3B-9E6A225F4282}"/>
                </a:ext>
              </a:extLst>
            </p:cNvPr>
            <p:cNvSpPr/>
            <p:nvPr/>
          </p:nvSpPr>
          <p:spPr>
            <a:xfrm>
              <a:off x="1573619" y="1052624"/>
              <a:ext cx="10618381" cy="4455041"/>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552894" y="1706526"/>
              <a:ext cx="10054855" cy="463047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814039" y="1663995"/>
            <a:ext cx="8563922" cy="2499242"/>
          </a:xfrm>
        </p:spPr>
        <p:txBody>
          <a:bodyPr anchor="b"/>
          <a:lstStyle>
            <a:lvl1pPr algn="ct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hasCustomPrompt="1"/>
          </p:nvPr>
        </p:nvSpPr>
        <p:spPr>
          <a:xfrm>
            <a:off x="1824361" y="4707832"/>
            <a:ext cx="8553600" cy="535191"/>
          </a:xfrm>
        </p:spPr>
        <p:txBody>
          <a:bodyPr lIns="36000" tIns="0" rIns="36000" bIns="0" anchor="b" anchorCtr="0"/>
          <a:lstStyle>
            <a:lvl1pPr marL="0" indent="0" algn="ctr">
              <a:lnSpc>
                <a:spcPts val="4800"/>
              </a:lnSpc>
              <a:buNone/>
              <a:defRPr sz="4000" b="1">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Naam auteur</a:t>
            </a:r>
          </a:p>
        </p:txBody>
      </p:sp>
      <p:sp>
        <p:nvSpPr>
          <p:cNvPr id="9" name="Tijdelijke aanduiding voor tekst 8">
            <a:extLst>
              <a:ext uri="{FF2B5EF4-FFF2-40B4-BE49-F238E27FC236}">
                <a16:creationId xmlns:a16="http://schemas.microsoft.com/office/drawing/2014/main" id="{F475CEB0-8667-7A40-A7A2-302B2BF3DA4F}"/>
              </a:ext>
            </a:extLst>
          </p:cNvPr>
          <p:cNvSpPr>
            <a:spLocks noGrp="1"/>
          </p:cNvSpPr>
          <p:nvPr>
            <p:ph type="body" sz="quarter" idx="10" hasCustomPrompt="1"/>
          </p:nvPr>
        </p:nvSpPr>
        <p:spPr>
          <a:xfrm>
            <a:off x="1824361" y="5243024"/>
            <a:ext cx="8553600" cy="410746"/>
          </a:xfrm>
          <a:noFill/>
          <a:ln>
            <a:noFill/>
          </a:ln>
        </p:spPr>
        <p:txBody>
          <a:bodyPr lIns="36000" tIns="0" rIns="36000" bIns="36000" anchor="t" anchorCtr="0"/>
          <a:lstStyle>
            <a:lvl1pPr algn="ctr">
              <a:lnSpc>
                <a:spcPts val="2000"/>
              </a:lnSpc>
              <a:defRPr sz="2000" b="1">
                <a:solidFill>
                  <a:schemeClr val="accent5"/>
                </a:solidFill>
              </a:defRPr>
            </a:lvl1pPr>
            <a:lvl2pPr marL="0" indent="0">
              <a:buNone/>
              <a:defRPr/>
            </a:lvl2pPr>
          </a:lstStyle>
          <a:p>
            <a:pPr lvl="0"/>
            <a:r>
              <a:rPr lang="nl-NL"/>
              <a:t>datum</a:t>
            </a:r>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445"/>
          <a:stretch/>
        </p:blipFill>
        <p:spPr>
          <a:xfrm>
            <a:off x="-10632" y="3670499"/>
            <a:ext cx="1452532" cy="2772000"/>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40306" b="57781"/>
          <a:stretch/>
        </p:blipFill>
        <p:spPr>
          <a:xfrm>
            <a:off x="11084443" y="6102257"/>
            <a:ext cx="1107558" cy="755743"/>
          </a:xfrm>
          <a:prstGeom prst="rect">
            <a:avLst/>
          </a:prstGeom>
        </p:spPr>
      </p:pic>
    </p:spTree>
    <p:extLst>
      <p:ext uri="{BB962C8B-B14F-4D97-AF65-F5344CB8AC3E}">
        <p14:creationId xmlns:p14="http://schemas.microsoft.com/office/powerpoint/2010/main" val="192523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
    <p:spTree>
      <p:nvGrpSpPr>
        <p:cNvPr id="1" name=""/>
        <p:cNvGrpSpPr/>
        <p:nvPr/>
      </p:nvGrpSpPr>
      <p:grpSpPr>
        <a:xfrm>
          <a:off x="0" y="0"/>
          <a:ext cx="0" cy="0"/>
          <a:chOff x="0" y="0"/>
          <a:chExt cx="0" cy="0"/>
        </a:xfrm>
      </p:grpSpPr>
      <p:grpSp>
        <p:nvGrpSpPr>
          <p:cNvPr id="9" name="Groep 8">
            <a:extLst>
              <a:ext uri="{FF2B5EF4-FFF2-40B4-BE49-F238E27FC236}">
                <a16:creationId xmlns:a16="http://schemas.microsoft.com/office/drawing/2014/main" id="{77D131A4-8711-D57B-342C-398B97415AF7}"/>
              </a:ext>
            </a:extLst>
          </p:cNvPr>
          <p:cNvGrpSpPr/>
          <p:nvPr userDrawn="1"/>
        </p:nvGrpSpPr>
        <p:grpSpPr>
          <a:xfrm>
            <a:off x="0" y="955497"/>
            <a:ext cx="12192001" cy="5902503"/>
            <a:chOff x="0" y="955497"/>
            <a:chExt cx="12192001" cy="5902503"/>
          </a:xfrm>
          <a:solidFill>
            <a:schemeClr val="accent2"/>
          </a:solidFill>
        </p:grpSpPr>
        <p:sp>
          <p:nvSpPr>
            <p:cNvPr id="7" name="Rechthoek 6">
              <a:extLst>
                <a:ext uri="{FF2B5EF4-FFF2-40B4-BE49-F238E27FC236}">
                  <a16:creationId xmlns:a16="http://schemas.microsoft.com/office/drawing/2014/main" id="{C5BCF70D-337A-CDB8-EBB9-C3CAFC53644D}"/>
                </a:ext>
              </a:extLst>
            </p:cNvPr>
            <p:cNvSpPr/>
            <p:nvPr userDrawn="1"/>
          </p:nvSpPr>
          <p:spPr>
            <a:xfrm>
              <a:off x="0" y="1325366"/>
              <a:ext cx="12192000" cy="5532634"/>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0B47C399-C3AE-1B4E-F576-2560B5EA2F75}"/>
                </a:ext>
              </a:extLst>
            </p:cNvPr>
            <p:cNvSpPr/>
            <p:nvPr userDrawn="1"/>
          </p:nvSpPr>
          <p:spPr>
            <a:xfrm>
              <a:off x="8826965" y="955497"/>
              <a:ext cx="3365036" cy="1227315"/>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983DEF3D-2EC2-66E4-BF87-9DA8F1543285}"/>
              </a:ext>
            </a:extLst>
          </p:cNvPr>
          <p:cNvSpPr>
            <a:spLocks noGrp="1"/>
          </p:cNvSpPr>
          <p:nvPr>
            <p:ph type="title"/>
          </p:nvPr>
        </p:nvSpPr>
        <p:spPr>
          <a:xfrm>
            <a:off x="862781" y="619771"/>
            <a:ext cx="7721277" cy="583686"/>
          </a:xfrm>
        </p:spPr>
        <p:txBody>
          <a:bodyPr/>
          <a:lstStyle>
            <a:lvl1pPr>
              <a:defRPr>
                <a:solidFill>
                  <a:schemeClr val="accent5"/>
                </a:solidFill>
              </a:defRPr>
            </a:lvl1pPr>
          </a:lstStyle>
          <a:p>
            <a:r>
              <a:rPr lang="nl-NL"/>
              <a:t>Klik om stijl te bewerken</a:t>
            </a:r>
          </a:p>
        </p:txBody>
      </p:sp>
      <p:sp>
        <p:nvSpPr>
          <p:cNvPr id="5" name="Tijdelijke aanduiding voor grafiek 4">
            <a:extLst>
              <a:ext uri="{FF2B5EF4-FFF2-40B4-BE49-F238E27FC236}">
                <a16:creationId xmlns:a16="http://schemas.microsoft.com/office/drawing/2014/main" id="{F93B3D73-5840-DCF4-3B2F-781E3C314BCB}"/>
              </a:ext>
            </a:extLst>
          </p:cNvPr>
          <p:cNvSpPr>
            <a:spLocks noGrp="1"/>
          </p:cNvSpPr>
          <p:nvPr>
            <p:ph type="chart" sz="quarter" idx="10"/>
          </p:nvPr>
        </p:nvSpPr>
        <p:spPr>
          <a:xfrm>
            <a:off x="862781" y="2182812"/>
            <a:ext cx="10782300" cy="3750513"/>
          </a:xfrm>
        </p:spPr>
        <p:txBody>
          <a:bodyPr/>
          <a:lstStyle>
            <a:lvl1pPr>
              <a:defRPr>
                <a:solidFill>
                  <a:schemeClr val="bg1"/>
                </a:solidFill>
              </a:defRPr>
            </a:lvl1pPr>
          </a:lstStyle>
          <a:p>
            <a:endParaRPr lang="nl-NL"/>
          </a:p>
        </p:txBody>
      </p:sp>
      <p:pic>
        <p:nvPicPr>
          <p:cNvPr id="6" name="Graphic 5">
            <a:extLst>
              <a:ext uri="{FF2B5EF4-FFF2-40B4-BE49-F238E27FC236}">
                <a16:creationId xmlns:a16="http://schemas.microsoft.com/office/drawing/2014/main" id="{2C6EC5A0-1579-D33C-6C32-3060BDEB107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862317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21">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1" y="950360"/>
            <a:ext cx="12191999" cy="5270642"/>
            <a:chOff x="1" y="1046010"/>
            <a:chExt cx="12191999" cy="5781211"/>
          </a:xfrm>
          <a:solidFill>
            <a:schemeClr val="accent2"/>
          </a:solidFill>
        </p:grpSpPr>
        <p:sp>
          <p:nvSpPr>
            <p:cNvPr id="10" name="Rechthoek 9">
              <a:extLst>
                <a:ext uri="{FF2B5EF4-FFF2-40B4-BE49-F238E27FC236}">
                  <a16:creationId xmlns:a16="http://schemas.microsoft.com/office/drawing/2014/main" id="{50C9CCD8-FC94-6B8F-EF3B-9E6A225F4282}"/>
                </a:ext>
              </a:extLst>
            </p:cNvPr>
            <p:cNvSpPr/>
            <p:nvPr/>
          </p:nvSpPr>
          <p:spPr>
            <a:xfrm>
              <a:off x="1573619" y="1046010"/>
              <a:ext cx="10618381" cy="537263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1" y="1454583"/>
              <a:ext cx="9657708" cy="537263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106015" y="1009487"/>
            <a:ext cx="9979971" cy="2166403"/>
          </a:xfrm>
        </p:spPr>
        <p:txBody>
          <a:bodyPr anchor="b" anchorCtr="0"/>
          <a:lstStyle>
            <a:lvl1pPr algn="ct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p:nvPr>
        </p:nvSpPr>
        <p:spPr>
          <a:xfrm>
            <a:off x="1824361" y="3429000"/>
            <a:ext cx="8553600" cy="773130"/>
          </a:xfrm>
        </p:spPr>
        <p:txBody>
          <a:bodyPr lIns="36000" tIns="0" rIns="36000" bIns="0" anchor="t" anchorCtr="0"/>
          <a:lstStyle>
            <a:lvl1pPr marL="0" indent="0" algn="ctr">
              <a:lnSpc>
                <a:spcPts val="2400"/>
              </a:lnSpc>
              <a:buNone/>
              <a:defRPr sz="20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50663"/>
          <a:stretch/>
        </p:blipFill>
        <p:spPr>
          <a:xfrm>
            <a:off x="-1" y="3036324"/>
            <a:ext cx="1525632" cy="2983383"/>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51407" b="57781"/>
          <a:stretch/>
        </p:blipFill>
        <p:spPr>
          <a:xfrm>
            <a:off x="11117435" y="5957257"/>
            <a:ext cx="1074565" cy="900744"/>
          </a:xfrm>
          <a:prstGeom prst="rect">
            <a:avLst/>
          </a:prstGeom>
        </p:spPr>
      </p:pic>
    </p:spTree>
    <p:extLst>
      <p:ext uri="{BB962C8B-B14F-4D97-AF65-F5344CB8AC3E}">
        <p14:creationId xmlns:p14="http://schemas.microsoft.com/office/powerpoint/2010/main" val="25648235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22">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1" y="0"/>
            <a:ext cx="12191998" cy="5297146"/>
            <a:chOff x="1" y="1016939"/>
            <a:chExt cx="12191998" cy="5810282"/>
          </a:xfrm>
          <a:solidFill>
            <a:schemeClr val="accent2"/>
          </a:solidFill>
        </p:grpSpPr>
        <p:sp>
          <p:nvSpPr>
            <p:cNvPr id="10" name="Rechthoek 9">
              <a:extLst>
                <a:ext uri="{FF2B5EF4-FFF2-40B4-BE49-F238E27FC236}">
                  <a16:creationId xmlns:a16="http://schemas.microsoft.com/office/drawing/2014/main" id="{50C9CCD8-FC94-6B8F-EF3B-9E6A225F4282}"/>
                </a:ext>
              </a:extLst>
            </p:cNvPr>
            <p:cNvSpPr/>
            <p:nvPr/>
          </p:nvSpPr>
          <p:spPr>
            <a:xfrm>
              <a:off x="2332383" y="1016939"/>
              <a:ext cx="9859616" cy="439842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1" y="2383314"/>
              <a:ext cx="9846364" cy="4443907"/>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hasCustomPrompt="1"/>
          </p:nvPr>
        </p:nvSpPr>
        <p:spPr>
          <a:xfrm>
            <a:off x="1824362" y="1305339"/>
            <a:ext cx="8553600" cy="1824169"/>
          </a:xfrm>
        </p:spPr>
        <p:txBody>
          <a:bodyPr anchor="b" anchorCtr="0"/>
          <a:lstStyle>
            <a:lvl1pPr algn="ctr">
              <a:lnSpc>
                <a:spcPts val="5800"/>
              </a:lnSpc>
              <a:defRPr sz="5800">
                <a:solidFill>
                  <a:schemeClr val="bg1"/>
                </a:solidFill>
              </a:defRPr>
            </a:lvl1pPr>
          </a:lstStyle>
          <a:p>
            <a:r>
              <a:rPr lang="nl-NL"/>
              <a:t>Bedankt</a:t>
            </a:r>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p:nvPr>
        </p:nvSpPr>
        <p:spPr>
          <a:xfrm>
            <a:off x="1824361" y="3236843"/>
            <a:ext cx="8553600" cy="773130"/>
          </a:xfrm>
        </p:spPr>
        <p:txBody>
          <a:bodyPr lIns="36000" tIns="0" rIns="36000" bIns="0" anchor="t" anchorCtr="0"/>
          <a:lstStyle>
            <a:lvl1pPr marL="0" indent="0" algn="ctr">
              <a:lnSpc>
                <a:spcPts val="2400"/>
              </a:lnSpc>
              <a:buNone/>
              <a:defRPr sz="20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37762" r="2"/>
          <a:stretch/>
        </p:blipFill>
        <p:spPr>
          <a:xfrm>
            <a:off x="-1" y="3175890"/>
            <a:ext cx="1794205" cy="2781367"/>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r="69637" b="-1195"/>
          <a:stretch/>
        </p:blipFill>
        <p:spPr>
          <a:xfrm>
            <a:off x="11520581" y="2157361"/>
            <a:ext cx="671420" cy="2158963"/>
          </a:xfrm>
          <a:prstGeom prst="rect">
            <a:avLst/>
          </a:prstGeom>
        </p:spPr>
      </p:pic>
      <p:sp>
        <p:nvSpPr>
          <p:cNvPr id="11" name="Tijdelijke aanduiding voor inhoud 2">
            <a:extLst>
              <a:ext uri="{FF2B5EF4-FFF2-40B4-BE49-F238E27FC236}">
                <a16:creationId xmlns:a16="http://schemas.microsoft.com/office/drawing/2014/main" id="{6727CA3A-6009-E3AC-A489-F0EB1B355103}"/>
              </a:ext>
            </a:extLst>
          </p:cNvPr>
          <p:cNvSpPr>
            <a:spLocks noGrp="1"/>
          </p:cNvSpPr>
          <p:nvPr>
            <p:ph idx="10" hasCustomPrompt="1"/>
          </p:nvPr>
        </p:nvSpPr>
        <p:spPr>
          <a:xfrm>
            <a:off x="1794204" y="6167334"/>
            <a:ext cx="10207518" cy="545799"/>
          </a:xfrm>
          <a:noFill/>
        </p:spPr>
        <p:txBody>
          <a:bodyPr lIns="108000" tIns="144000" rIns="108000" bIns="144000"/>
          <a:lstStyle>
            <a:lvl1pPr algn="r">
              <a:lnSpc>
                <a:spcPts val="2250"/>
              </a:lnSpc>
              <a:defRPr sz="3000" b="1">
                <a:solidFill>
                  <a:schemeClr val="accent5"/>
                </a:solidFill>
              </a:defRPr>
            </a:lvl1pPr>
            <a:lvl2pPr marL="0" indent="0">
              <a:buNone/>
              <a:defRPr/>
            </a:lvl2pPr>
          </a:lstStyle>
          <a:p>
            <a:pPr lvl="0"/>
            <a:r>
              <a:rPr lang="nl-NL"/>
              <a:t>contactgegevens</a:t>
            </a:r>
          </a:p>
        </p:txBody>
      </p:sp>
    </p:spTree>
    <p:extLst>
      <p:ext uri="{BB962C8B-B14F-4D97-AF65-F5344CB8AC3E}">
        <p14:creationId xmlns:p14="http://schemas.microsoft.com/office/powerpoint/2010/main" val="2292292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Titel en object">
    <p:bg>
      <p:bgPr>
        <a:solidFill>
          <a:srgbClr val="56DDE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B7026-F689-47F3-A380-2937BF2630EA}"/>
              </a:ext>
            </a:extLst>
          </p:cNvPr>
          <p:cNvSpPr>
            <a:spLocks noGrp="1"/>
          </p:cNvSpPr>
          <p:nvPr>
            <p:ph type="title"/>
          </p:nvPr>
        </p:nvSpPr>
        <p:spPr/>
        <p:txBody>
          <a:bodyPr/>
          <a:lstStyle>
            <a:lvl1pPr>
              <a:defRPr>
                <a:solidFill>
                  <a:srgbClr val="69197C"/>
                </a:solidFill>
              </a:defRPr>
            </a:lvl1pPr>
          </a:lstStyle>
          <a:p>
            <a:r>
              <a:rPr lang="nl-NL"/>
              <a:t>Klik om de stijl te bewerken</a:t>
            </a:r>
          </a:p>
        </p:txBody>
      </p:sp>
      <p:sp>
        <p:nvSpPr>
          <p:cNvPr id="4" name="Tijdelijke aanduiding voor datum 3">
            <a:extLst>
              <a:ext uri="{FF2B5EF4-FFF2-40B4-BE49-F238E27FC236}">
                <a16:creationId xmlns:a16="http://schemas.microsoft.com/office/drawing/2014/main" id="{64E27E2C-1D1C-4583-BE92-667A3F59195E}"/>
              </a:ext>
            </a:extLst>
          </p:cNvPr>
          <p:cNvSpPr>
            <a:spLocks noGrp="1"/>
          </p:cNvSpPr>
          <p:nvPr>
            <p:ph type="dt" sz="half" idx="10"/>
          </p:nvPr>
        </p:nvSpPr>
        <p:spPr/>
        <p:txBody>
          <a:bodyPr/>
          <a:lstStyle/>
          <a:p>
            <a:r>
              <a:rPr lang="nl-NL"/>
              <a:t>1 november 2019</a:t>
            </a:r>
          </a:p>
        </p:txBody>
      </p:sp>
      <p:sp>
        <p:nvSpPr>
          <p:cNvPr id="5" name="Tijdelijke aanduiding voor voettekst 4">
            <a:extLst>
              <a:ext uri="{FF2B5EF4-FFF2-40B4-BE49-F238E27FC236}">
                <a16:creationId xmlns:a16="http://schemas.microsoft.com/office/drawing/2014/main" id="{C5975139-6F7D-413F-A27C-C9F0FF41A9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44E85F-82EE-4EE8-932D-1F60D0238F40}"/>
              </a:ext>
            </a:extLst>
          </p:cNvPr>
          <p:cNvSpPr>
            <a:spLocks noGrp="1"/>
          </p:cNvSpPr>
          <p:nvPr>
            <p:ph type="sldNum" sz="quarter" idx="12"/>
          </p:nvPr>
        </p:nvSpPr>
        <p:spPr/>
        <p:txBody>
          <a:bodyPr/>
          <a:lstStyle>
            <a:lvl1pPr>
              <a:defRPr>
                <a:solidFill>
                  <a:srgbClr val="69197C"/>
                </a:solidFill>
              </a:defRPr>
            </a:lvl1pPr>
          </a:lstStyle>
          <a:p>
            <a:fld id="{F42B3F14-D836-496B-80A2-23BE75BD68CB}" type="slidenum">
              <a:rPr lang="nl-NL" smtClean="0"/>
              <a:pPr/>
              <a:t>‹#›</a:t>
            </a:fld>
            <a:endParaRPr lang="nl-NL"/>
          </a:p>
        </p:txBody>
      </p:sp>
      <p:grpSp>
        <p:nvGrpSpPr>
          <p:cNvPr id="9" name="Graphic 9">
            <a:extLst>
              <a:ext uri="{FF2B5EF4-FFF2-40B4-BE49-F238E27FC236}">
                <a16:creationId xmlns:a16="http://schemas.microsoft.com/office/drawing/2014/main" id="{2DC3724A-4453-84EC-13B5-F60D93BD6E80}"/>
              </a:ext>
            </a:extLst>
          </p:cNvPr>
          <p:cNvGrpSpPr/>
          <p:nvPr userDrawn="1"/>
        </p:nvGrpSpPr>
        <p:grpSpPr>
          <a:xfrm>
            <a:off x="11166425" y="6268654"/>
            <a:ext cx="662400" cy="229292"/>
            <a:chOff x="9591675" y="6288523"/>
            <a:chExt cx="662400" cy="229292"/>
          </a:xfrm>
          <a:solidFill>
            <a:srgbClr val="69197C"/>
          </a:solidFill>
        </p:grpSpPr>
        <p:sp>
          <p:nvSpPr>
            <p:cNvPr id="10" name="Vrije vorm: vorm 11">
              <a:extLst>
                <a:ext uri="{FF2B5EF4-FFF2-40B4-BE49-F238E27FC236}">
                  <a16:creationId xmlns:a16="http://schemas.microsoft.com/office/drawing/2014/main" id="{014C9C52-7A8C-468E-BBBE-7BBEF5A70C6C}"/>
                </a:ext>
              </a:extLst>
            </p:cNvPr>
            <p:cNvSpPr/>
            <p:nvPr/>
          </p:nvSpPr>
          <p:spPr>
            <a:xfrm>
              <a:off x="9591675" y="6359476"/>
              <a:ext cx="140123" cy="152861"/>
            </a:xfrm>
            <a:custGeom>
              <a:avLst/>
              <a:gdLst>
                <a:gd name="connsiteX0" fmla="*/ 80291 w 140123"/>
                <a:gd name="connsiteY0" fmla="*/ 159014 h 152861"/>
                <a:gd name="connsiteX1" fmla="*/ 0 w 140123"/>
                <a:gd name="connsiteY1" fmla="*/ 79666 h 152861"/>
                <a:gd name="connsiteX2" fmla="*/ 80291 w 140123"/>
                <a:gd name="connsiteY2" fmla="*/ 0 h 152861"/>
                <a:gd name="connsiteX3" fmla="*/ 147511 w 140123"/>
                <a:gd name="connsiteY3" fmla="*/ 37642 h 152861"/>
                <a:gd name="connsiteX4" fmla="*/ 110481 w 140123"/>
                <a:gd name="connsiteY4" fmla="*/ 58813 h 152861"/>
                <a:gd name="connsiteX5" fmla="*/ 80291 w 140123"/>
                <a:gd name="connsiteY5" fmla="*/ 41999 h 152861"/>
                <a:gd name="connsiteX6" fmla="*/ 42954 w 140123"/>
                <a:gd name="connsiteY6" fmla="*/ 79666 h 152861"/>
                <a:gd name="connsiteX7" fmla="*/ 80291 w 140123"/>
                <a:gd name="connsiteY7" fmla="*/ 117003 h 152861"/>
                <a:gd name="connsiteX8" fmla="*/ 113270 w 140123"/>
                <a:gd name="connsiteY8" fmla="*/ 97704 h 152861"/>
                <a:gd name="connsiteX9" fmla="*/ 152174 w 140123"/>
                <a:gd name="connsiteY9" fmla="*/ 115130 h 152861"/>
                <a:gd name="connsiteX10" fmla="*/ 80291 w 140123"/>
                <a:gd name="connsiteY10" fmla="*/ 159014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80291" y="159014"/>
                  </a:moveTo>
                  <a:cubicBezTo>
                    <a:pt x="34547" y="159014"/>
                    <a:pt x="0" y="125092"/>
                    <a:pt x="0" y="79666"/>
                  </a:cubicBezTo>
                  <a:cubicBezTo>
                    <a:pt x="0" y="34228"/>
                    <a:pt x="34547" y="0"/>
                    <a:pt x="80291" y="0"/>
                  </a:cubicBezTo>
                  <a:cubicBezTo>
                    <a:pt x="110162" y="0"/>
                    <a:pt x="135372" y="14929"/>
                    <a:pt x="147511" y="37642"/>
                  </a:cubicBezTo>
                  <a:lnTo>
                    <a:pt x="110481" y="58813"/>
                  </a:lnTo>
                  <a:cubicBezTo>
                    <a:pt x="104876" y="48546"/>
                    <a:pt x="93679" y="41999"/>
                    <a:pt x="80291" y="41999"/>
                  </a:cubicBezTo>
                  <a:cubicBezTo>
                    <a:pt x="58508" y="41999"/>
                    <a:pt x="42954" y="58189"/>
                    <a:pt x="42954" y="79666"/>
                  </a:cubicBezTo>
                  <a:cubicBezTo>
                    <a:pt x="42954" y="100825"/>
                    <a:pt x="58508" y="117003"/>
                    <a:pt x="80291" y="117003"/>
                  </a:cubicBezTo>
                  <a:cubicBezTo>
                    <a:pt x="95233" y="117003"/>
                    <a:pt x="107360" y="109844"/>
                    <a:pt x="113270" y="97704"/>
                  </a:cubicBezTo>
                  <a:lnTo>
                    <a:pt x="152174" y="115130"/>
                  </a:lnTo>
                  <a:cubicBezTo>
                    <a:pt x="140658" y="141588"/>
                    <a:pt x="112965" y="159014"/>
                    <a:pt x="80291" y="159014"/>
                  </a:cubicBezTo>
                </a:path>
              </a:pathLst>
            </a:custGeom>
            <a:grpFill/>
            <a:ln w="12639" cap="flat">
              <a:noFill/>
              <a:prstDash val="solid"/>
              <a:miter/>
            </a:ln>
          </p:spPr>
          <p:txBody>
            <a:bodyPr rtlCol="0" anchor="ctr"/>
            <a:lstStyle/>
            <a:p>
              <a:endParaRPr lang="nl-NL"/>
            </a:p>
          </p:txBody>
        </p:sp>
        <p:sp>
          <p:nvSpPr>
            <p:cNvPr id="11" name="Vrije vorm: vorm 12">
              <a:extLst>
                <a:ext uri="{FF2B5EF4-FFF2-40B4-BE49-F238E27FC236}">
                  <a16:creationId xmlns:a16="http://schemas.microsoft.com/office/drawing/2014/main" id="{118D6407-8093-B1C3-00AB-5FE479A2D9DB}"/>
                </a:ext>
              </a:extLst>
            </p:cNvPr>
            <p:cNvSpPr/>
            <p:nvPr/>
          </p:nvSpPr>
          <p:spPr>
            <a:xfrm>
              <a:off x="9752396" y="6362584"/>
              <a:ext cx="140123" cy="152861"/>
            </a:xfrm>
            <a:custGeom>
              <a:avLst/>
              <a:gdLst>
                <a:gd name="connsiteX0" fmla="*/ 145320 w 140123"/>
                <a:gd name="connsiteY0" fmla="*/ 81845 h 152861"/>
                <a:gd name="connsiteX1" fmla="*/ 72495 w 140123"/>
                <a:gd name="connsiteY1" fmla="*/ 155906 h 152861"/>
                <a:gd name="connsiteX2" fmla="*/ 0 w 140123"/>
                <a:gd name="connsiteY2" fmla="*/ 81845 h 152861"/>
                <a:gd name="connsiteX3" fmla="*/ 0 w 140123"/>
                <a:gd name="connsiteY3" fmla="*/ 0 h 152861"/>
                <a:gd name="connsiteX4" fmla="*/ 43566 w 140123"/>
                <a:gd name="connsiteY4" fmla="*/ 0 h 152861"/>
                <a:gd name="connsiteX5" fmla="*/ 43566 w 140123"/>
                <a:gd name="connsiteY5" fmla="*/ 81845 h 152861"/>
                <a:gd name="connsiteX6" fmla="*/ 72495 w 140123"/>
                <a:gd name="connsiteY6" fmla="*/ 113894 h 152861"/>
                <a:gd name="connsiteX7" fmla="*/ 101436 w 140123"/>
                <a:gd name="connsiteY7" fmla="*/ 81845 h 152861"/>
                <a:gd name="connsiteX8" fmla="*/ 101436 w 140123"/>
                <a:gd name="connsiteY8" fmla="*/ 0 h 152861"/>
                <a:gd name="connsiteX9" fmla="*/ 145320 w 140123"/>
                <a:gd name="connsiteY9" fmla="*/ 0 h 152861"/>
                <a:gd name="connsiteX10" fmla="*/ 145320 w 140123"/>
                <a:gd name="connsiteY10" fmla="*/ 81845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145320" y="81845"/>
                  </a:moveTo>
                  <a:cubicBezTo>
                    <a:pt x="145320" y="125410"/>
                    <a:pt x="115449" y="155906"/>
                    <a:pt x="72495" y="155906"/>
                  </a:cubicBezTo>
                  <a:cubicBezTo>
                    <a:pt x="29872" y="155906"/>
                    <a:pt x="0" y="125410"/>
                    <a:pt x="0" y="81845"/>
                  </a:cubicBezTo>
                  <a:lnTo>
                    <a:pt x="0" y="0"/>
                  </a:lnTo>
                  <a:lnTo>
                    <a:pt x="43566" y="0"/>
                  </a:lnTo>
                  <a:lnTo>
                    <a:pt x="43566" y="81845"/>
                  </a:lnTo>
                  <a:cubicBezTo>
                    <a:pt x="43566" y="101449"/>
                    <a:pt x="54763" y="113894"/>
                    <a:pt x="72495" y="113894"/>
                  </a:cubicBezTo>
                  <a:cubicBezTo>
                    <a:pt x="90239" y="113894"/>
                    <a:pt x="101436" y="101449"/>
                    <a:pt x="101436" y="81845"/>
                  </a:cubicBezTo>
                  <a:lnTo>
                    <a:pt x="101436" y="0"/>
                  </a:lnTo>
                  <a:lnTo>
                    <a:pt x="145320" y="0"/>
                  </a:lnTo>
                  <a:lnTo>
                    <a:pt x="145320" y="81845"/>
                  </a:lnTo>
                  <a:close/>
                </a:path>
              </a:pathLst>
            </a:custGeom>
            <a:grpFill/>
            <a:ln w="12639" cap="flat">
              <a:noFill/>
              <a:prstDash val="solid"/>
              <a:miter/>
            </a:ln>
          </p:spPr>
          <p:txBody>
            <a:bodyPr rtlCol="0" anchor="ctr"/>
            <a:lstStyle/>
            <a:p>
              <a:endParaRPr lang="nl-NL"/>
            </a:p>
          </p:txBody>
        </p:sp>
        <p:sp>
          <p:nvSpPr>
            <p:cNvPr id="12" name="Vrije vorm: vorm 13">
              <a:extLst>
                <a:ext uri="{FF2B5EF4-FFF2-40B4-BE49-F238E27FC236}">
                  <a16:creationId xmlns:a16="http://schemas.microsoft.com/office/drawing/2014/main" id="{602214E6-74EA-F02E-3F97-F54603C618EC}"/>
                </a:ext>
              </a:extLst>
            </p:cNvPr>
            <p:cNvSpPr/>
            <p:nvPr/>
          </p:nvSpPr>
          <p:spPr>
            <a:xfrm>
              <a:off x="9920098" y="6362572"/>
              <a:ext cx="89169" cy="140123"/>
            </a:xfrm>
            <a:custGeom>
              <a:avLst/>
              <a:gdLst>
                <a:gd name="connsiteX0" fmla="*/ 93666 w 89169"/>
                <a:gd name="connsiteY0" fmla="*/ 41706 h 140122"/>
                <a:gd name="connsiteX1" fmla="*/ 43566 w 89169"/>
                <a:gd name="connsiteY1" fmla="*/ 41706 h 140122"/>
                <a:gd name="connsiteX2" fmla="*/ 43566 w 89169"/>
                <a:gd name="connsiteY2" fmla="*/ 152798 h 140122"/>
                <a:gd name="connsiteX3" fmla="*/ 0 w 89169"/>
                <a:gd name="connsiteY3" fmla="*/ 152798 h 140122"/>
                <a:gd name="connsiteX4" fmla="*/ 0 w 89169"/>
                <a:gd name="connsiteY4" fmla="*/ 0 h 140122"/>
                <a:gd name="connsiteX5" fmla="*/ 93666 w 89169"/>
                <a:gd name="connsiteY5" fmla="*/ 0 h 14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69" h="140122">
                  <a:moveTo>
                    <a:pt x="93666" y="41706"/>
                  </a:moveTo>
                  <a:lnTo>
                    <a:pt x="43566" y="41706"/>
                  </a:lnTo>
                  <a:lnTo>
                    <a:pt x="43566" y="152798"/>
                  </a:lnTo>
                  <a:lnTo>
                    <a:pt x="0" y="152798"/>
                  </a:lnTo>
                  <a:lnTo>
                    <a:pt x="0" y="0"/>
                  </a:lnTo>
                  <a:lnTo>
                    <a:pt x="93666" y="0"/>
                  </a:lnTo>
                  <a:close/>
                </a:path>
              </a:pathLst>
            </a:custGeom>
            <a:grpFill/>
            <a:ln w="12639" cap="flat">
              <a:noFill/>
              <a:prstDash val="solid"/>
              <a:miter/>
            </a:ln>
          </p:spPr>
          <p:txBody>
            <a:bodyPr rtlCol="0" anchor="ctr"/>
            <a:lstStyle/>
            <a:p>
              <a:endParaRPr lang="nl-NL"/>
            </a:p>
          </p:txBody>
        </p:sp>
        <p:sp>
          <p:nvSpPr>
            <p:cNvPr id="13" name="Vrije vorm: vorm 14">
              <a:extLst>
                <a:ext uri="{FF2B5EF4-FFF2-40B4-BE49-F238E27FC236}">
                  <a16:creationId xmlns:a16="http://schemas.microsoft.com/office/drawing/2014/main" id="{23645E2D-214F-66CA-7482-91B0FB458479}"/>
                </a:ext>
              </a:extLst>
            </p:cNvPr>
            <p:cNvSpPr/>
            <p:nvPr/>
          </p:nvSpPr>
          <p:spPr>
            <a:xfrm>
              <a:off x="10027496" y="6288523"/>
              <a:ext cx="50954" cy="216554"/>
            </a:xfrm>
            <a:custGeom>
              <a:avLst/>
              <a:gdLst>
                <a:gd name="connsiteX0" fmla="*/ 48865 w 50953"/>
                <a:gd name="connsiteY0" fmla="*/ 226859 h 216553"/>
                <a:gd name="connsiteX1" fmla="*/ 4981 w 50953"/>
                <a:gd name="connsiteY1" fmla="*/ 226859 h 216553"/>
                <a:gd name="connsiteX2" fmla="*/ 4981 w 50953"/>
                <a:gd name="connsiteY2" fmla="*/ 74061 h 216553"/>
                <a:gd name="connsiteX3" fmla="*/ 48865 w 50953"/>
                <a:gd name="connsiteY3" fmla="*/ 74061 h 216553"/>
                <a:gd name="connsiteX4" fmla="*/ 48865 w 50953"/>
                <a:gd name="connsiteY4" fmla="*/ 226859 h 216553"/>
                <a:gd name="connsiteX5" fmla="*/ 53527 w 50953"/>
                <a:gd name="connsiteY5" fmla="*/ 26445 h 216553"/>
                <a:gd name="connsiteX6" fmla="*/ 26763 w 50953"/>
                <a:gd name="connsiteY6" fmla="*/ 53208 h 216553"/>
                <a:gd name="connsiteX7" fmla="*/ 0 w 50953"/>
                <a:gd name="connsiteY7" fmla="*/ 26445 h 216553"/>
                <a:gd name="connsiteX8" fmla="*/ 26763 w 50953"/>
                <a:gd name="connsiteY8" fmla="*/ 0 h 216553"/>
                <a:gd name="connsiteX9" fmla="*/ 53527 w 50953"/>
                <a:gd name="connsiteY9" fmla="*/ 26445 h 21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953" h="216553">
                  <a:moveTo>
                    <a:pt x="48865" y="226859"/>
                  </a:moveTo>
                  <a:lnTo>
                    <a:pt x="4981" y="226859"/>
                  </a:lnTo>
                  <a:lnTo>
                    <a:pt x="4981" y="74061"/>
                  </a:lnTo>
                  <a:lnTo>
                    <a:pt x="48865" y="74061"/>
                  </a:lnTo>
                  <a:lnTo>
                    <a:pt x="48865" y="226859"/>
                  </a:lnTo>
                  <a:close/>
                  <a:moveTo>
                    <a:pt x="53527" y="26445"/>
                  </a:moveTo>
                  <a:cubicBezTo>
                    <a:pt x="53527" y="41069"/>
                    <a:pt x="41387" y="53208"/>
                    <a:pt x="26763" y="53208"/>
                  </a:cubicBezTo>
                  <a:cubicBezTo>
                    <a:pt x="12140" y="53208"/>
                    <a:pt x="0" y="41069"/>
                    <a:pt x="0" y="26445"/>
                  </a:cubicBezTo>
                  <a:cubicBezTo>
                    <a:pt x="0" y="12127"/>
                    <a:pt x="12140" y="0"/>
                    <a:pt x="26763" y="0"/>
                  </a:cubicBezTo>
                  <a:cubicBezTo>
                    <a:pt x="41387" y="0"/>
                    <a:pt x="53527" y="12127"/>
                    <a:pt x="53527" y="26445"/>
                  </a:cubicBezTo>
                </a:path>
              </a:pathLst>
            </a:custGeom>
            <a:grpFill/>
            <a:ln w="12639" cap="flat">
              <a:noFill/>
              <a:prstDash val="solid"/>
              <a:miter/>
            </a:ln>
          </p:spPr>
          <p:txBody>
            <a:bodyPr rtlCol="0" anchor="ctr"/>
            <a:lstStyle/>
            <a:p>
              <a:endParaRPr lang="nl-NL"/>
            </a:p>
          </p:txBody>
        </p:sp>
        <p:sp>
          <p:nvSpPr>
            <p:cNvPr id="14" name="Vrije vorm: vorm 15">
              <a:extLst>
                <a:ext uri="{FF2B5EF4-FFF2-40B4-BE49-F238E27FC236}">
                  <a16:creationId xmlns:a16="http://schemas.microsoft.com/office/drawing/2014/main" id="{A65A8EA6-A7D7-372E-4B9C-00345DD67794}"/>
                </a:ext>
              </a:extLst>
            </p:cNvPr>
            <p:cNvSpPr/>
            <p:nvPr/>
          </p:nvSpPr>
          <p:spPr>
            <a:xfrm>
              <a:off x="10096933" y="6359476"/>
              <a:ext cx="152862" cy="152861"/>
            </a:xfrm>
            <a:custGeom>
              <a:avLst/>
              <a:gdLst>
                <a:gd name="connsiteX0" fmla="*/ 42941 w 152861"/>
                <a:gd name="connsiteY0" fmla="*/ 79666 h 152861"/>
                <a:gd name="connsiteX1" fmla="*/ 79361 w 152861"/>
                <a:gd name="connsiteY1" fmla="*/ 117003 h 152861"/>
                <a:gd name="connsiteX2" fmla="*/ 115767 w 152861"/>
                <a:gd name="connsiteY2" fmla="*/ 79666 h 152861"/>
                <a:gd name="connsiteX3" fmla="*/ 79361 w 152861"/>
                <a:gd name="connsiteY3" fmla="*/ 42011 h 152861"/>
                <a:gd name="connsiteX4" fmla="*/ 42941 w 152861"/>
                <a:gd name="connsiteY4" fmla="*/ 79666 h 152861"/>
                <a:gd name="connsiteX5" fmla="*/ 158708 w 152861"/>
                <a:gd name="connsiteY5" fmla="*/ 79666 h 152861"/>
                <a:gd name="connsiteX6" fmla="*/ 79361 w 152861"/>
                <a:gd name="connsiteY6" fmla="*/ 159014 h 152861"/>
                <a:gd name="connsiteX7" fmla="*/ 0 w 152861"/>
                <a:gd name="connsiteY7" fmla="*/ 79666 h 152861"/>
                <a:gd name="connsiteX8" fmla="*/ 79361 w 152861"/>
                <a:gd name="connsiteY8" fmla="*/ 0 h 152861"/>
                <a:gd name="connsiteX9" fmla="*/ 158708 w 152861"/>
                <a:gd name="connsiteY9" fmla="*/ 79666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861" h="152861">
                  <a:moveTo>
                    <a:pt x="42941" y="79666"/>
                  </a:moveTo>
                  <a:cubicBezTo>
                    <a:pt x="42941" y="100825"/>
                    <a:pt x="58508" y="117003"/>
                    <a:pt x="79361" y="117003"/>
                  </a:cubicBezTo>
                  <a:cubicBezTo>
                    <a:pt x="99895" y="117003"/>
                    <a:pt x="115767" y="100825"/>
                    <a:pt x="115767" y="79666"/>
                  </a:cubicBezTo>
                  <a:cubicBezTo>
                    <a:pt x="115767" y="57883"/>
                    <a:pt x="99895" y="42011"/>
                    <a:pt x="79361" y="42011"/>
                  </a:cubicBezTo>
                  <a:cubicBezTo>
                    <a:pt x="58508" y="42011"/>
                    <a:pt x="42941" y="57883"/>
                    <a:pt x="42941" y="79666"/>
                  </a:cubicBezTo>
                  <a:moveTo>
                    <a:pt x="158708" y="79666"/>
                  </a:moveTo>
                  <a:cubicBezTo>
                    <a:pt x="158708" y="125104"/>
                    <a:pt x="124162" y="159014"/>
                    <a:pt x="79361" y="159014"/>
                  </a:cubicBezTo>
                  <a:cubicBezTo>
                    <a:pt x="34228" y="159014"/>
                    <a:pt x="0" y="125104"/>
                    <a:pt x="0" y="79666"/>
                  </a:cubicBezTo>
                  <a:cubicBezTo>
                    <a:pt x="0" y="34228"/>
                    <a:pt x="34228" y="0"/>
                    <a:pt x="79361" y="0"/>
                  </a:cubicBezTo>
                  <a:cubicBezTo>
                    <a:pt x="124162" y="0"/>
                    <a:pt x="158708" y="34228"/>
                    <a:pt x="158708" y="79666"/>
                  </a:cubicBezTo>
                </a:path>
              </a:pathLst>
            </a:custGeom>
            <a:grpFill/>
            <a:ln w="12639" cap="flat">
              <a:noFill/>
              <a:prstDash val="solid"/>
              <a:miter/>
            </a:ln>
          </p:spPr>
          <p:txBody>
            <a:bodyPr rtlCol="0" anchor="ctr"/>
            <a:lstStyle/>
            <a:p>
              <a:endParaRPr lang="nl-NL"/>
            </a:p>
          </p:txBody>
        </p:sp>
      </p:grpSp>
      <p:sp>
        <p:nvSpPr>
          <p:cNvPr id="8" name="Tijdelijke aanduiding voor afbeelding 7">
            <a:extLst>
              <a:ext uri="{FF2B5EF4-FFF2-40B4-BE49-F238E27FC236}">
                <a16:creationId xmlns:a16="http://schemas.microsoft.com/office/drawing/2014/main" id="{17563CAA-BC2A-41EC-5C9C-8E4C633BA62D}"/>
              </a:ext>
            </a:extLst>
          </p:cNvPr>
          <p:cNvSpPr>
            <a:spLocks noGrp="1"/>
          </p:cNvSpPr>
          <p:nvPr>
            <p:ph type="pic" sz="quarter" idx="13"/>
          </p:nvPr>
        </p:nvSpPr>
        <p:spPr>
          <a:xfrm>
            <a:off x="323850" y="2355850"/>
            <a:ext cx="2084388" cy="3657600"/>
          </a:xfrm>
        </p:spPr>
        <p:txBody>
          <a:bodyPr/>
          <a:lstStyle/>
          <a:p>
            <a:endParaRPr lang="nl-NL"/>
          </a:p>
        </p:txBody>
      </p:sp>
      <p:sp>
        <p:nvSpPr>
          <p:cNvPr id="15" name="Tijdelijke aanduiding voor afbeelding 7">
            <a:extLst>
              <a:ext uri="{FF2B5EF4-FFF2-40B4-BE49-F238E27FC236}">
                <a16:creationId xmlns:a16="http://schemas.microsoft.com/office/drawing/2014/main" id="{1D6D4B76-9545-AFCA-579C-34976EB6249E}"/>
              </a:ext>
            </a:extLst>
          </p:cNvPr>
          <p:cNvSpPr>
            <a:spLocks noGrp="1"/>
          </p:cNvSpPr>
          <p:nvPr>
            <p:ph type="pic" sz="quarter" idx="14"/>
          </p:nvPr>
        </p:nvSpPr>
        <p:spPr>
          <a:xfrm>
            <a:off x="2678616" y="2355850"/>
            <a:ext cx="2084388" cy="3657600"/>
          </a:xfrm>
        </p:spPr>
        <p:txBody>
          <a:bodyPr/>
          <a:lstStyle/>
          <a:p>
            <a:endParaRPr lang="nl-NL"/>
          </a:p>
        </p:txBody>
      </p:sp>
      <p:sp>
        <p:nvSpPr>
          <p:cNvPr id="16" name="Tijdelijke aanduiding voor afbeelding 7">
            <a:extLst>
              <a:ext uri="{FF2B5EF4-FFF2-40B4-BE49-F238E27FC236}">
                <a16:creationId xmlns:a16="http://schemas.microsoft.com/office/drawing/2014/main" id="{56106A7E-6DC9-3650-6FF5-9E2F50337D88}"/>
              </a:ext>
            </a:extLst>
          </p:cNvPr>
          <p:cNvSpPr>
            <a:spLocks noGrp="1"/>
          </p:cNvSpPr>
          <p:nvPr>
            <p:ph type="pic" sz="quarter" idx="15"/>
          </p:nvPr>
        </p:nvSpPr>
        <p:spPr>
          <a:xfrm>
            <a:off x="5033382" y="2355850"/>
            <a:ext cx="2084388" cy="3657600"/>
          </a:xfrm>
        </p:spPr>
        <p:txBody>
          <a:bodyPr/>
          <a:lstStyle/>
          <a:p>
            <a:endParaRPr lang="nl-NL"/>
          </a:p>
        </p:txBody>
      </p:sp>
      <p:sp>
        <p:nvSpPr>
          <p:cNvPr id="17" name="Tijdelijke aanduiding voor afbeelding 7">
            <a:extLst>
              <a:ext uri="{FF2B5EF4-FFF2-40B4-BE49-F238E27FC236}">
                <a16:creationId xmlns:a16="http://schemas.microsoft.com/office/drawing/2014/main" id="{FBF6938E-8367-4118-78D6-3E5ECE44E6B5}"/>
              </a:ext>
            </a:extLst>
          </p:cNvPr>
          <p:cNvSpPr>
            <a:spLocks noGrp="1"/>
          </p:cNvSpPr>
          <p:nvPr>
            <p:ph type="pic" sz="quarter" idx="16"/>
          </p:nvPr>
        </p:nvSpPr>
        <p:spPr>
          <a:xfrm>
            <a:off x="7388148" y="2355850"/>
            <a:ext cx="2084388" cy="3657600"/>
          </a:xfrm>
        </p:spPr>
        <p:txBody>
          <a:bodyPr/>
          <a:lstStyle/>
          <a:p>
            <a:endParaRPr lang="nl-NL"/>
          </a:p>
        </p:txBody>
      </p:sp>
      <p:sp>
        <p:nvSpPr>
          <p:cNvPr id="18" name="Tijdelijke aanduiding voor afbeelding 7">
            <a:extLst>
              <a:ext uri="{FF2B5EF4-FFF2-40B4-BE49-F238E27FC236}">
                <a16:creationId xmlns:a16="http://schemas.microsoft.com/office/drawing/2014/main" id="{5675B108-6392-0AF6-61AD-F05B519E918E}"/>
              </a:ext>
            </a:extLst>
          </p:cNvPr>
          <p:cNvSpPr>
            <a:spLocks noGrp="1"/>
          </p:cNvSpPr>
          <p:nvPr>
            <p:ph type="pic" sz="quarter" idx="17"/>
          </p:nvPr>
        </p:nvSpPr>
        <p:spPr>
          <a:xfrm>
            <a:off x="9742913" y="2355850"/>
            <a:ext cx="2084388" cy="3657600"/>
          </a:xfrm>
        </p:spPr>
        <p:txBody>
          <a:bodyPr/>
          <a:lstStyle/>
          <a:p>
            <a:endParaRPr lang="nl-NL"/>
          </a:p>
        </p:txBody>
      </p:sp>
    </p:spTree>
    <p:extLst>
      <p:ext uri="{BB962C8B-B14F-4D97-AF65-F5344CB8AC3E}">
        <p14:creationId xmlns:p14="http://schemas.microsoft.com/office/powerpoint/2010/main" val="618047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
    <p:spTree>
      <p:nvGrpSpPr>
        <p:cNvPr id="1" name=""/>
        <p:cNvGrpSpPr/>
        <p:nvPr/>
      </p:nvGrpSpPr>
      <p:grpSpPr>
        <a:xfrm>
          <a:off x="0" y="0"/>
          <a:ext cx="0" cy="0"/>
          <a:chOff x="0" y="0"/>
          <a:chExt cx="0" cy="0"/>
        </a:xfrm>
      </p:grpSpPr>
      <p:sp>
        <p:nvSpPr>
          <p:cNvPr id="11" name="Tijdelijke aanduiding voor afbeelding 10">
            <a:extLst>
              <a:ext uri="{FF2B5EF4-FFF2-40B4-BE49-F238E27FC236}">
                <a16:creationId xmlns:a16="http://schemas.microsoft.com/office/drawing/2014/main" id="{39287579-3BB8-BFC8-66D4-4453D2D2A76B}"/>
              </a:ext>
            </a:extLst>
          </p:cNvPr>
          <p:cNvSpPr>
            <a:spLocks noGrp="1"/>
          </p:cNvSpPr>
          <p:nvPr>
            <p:ph type="pic" sz="quarter" idx="11"/>
          </p:nvPr>
        </p:nvSpPr>
        <p:spPr>
          <a:xfrm>
            <a:off x="603250" y="1041400"/>
            <a:ext cx="11588750" cy="5149064"/>
          </a:xfrm>
          <a:custGeom>
            <a:avLst/>
            <a:gdLst>
              <a:gd name="connsiteX0" fmla="*/ 0 w 11588750"/>
              <a:gd name="connsiteY0" fmla="*/ 0 h 5149064"/>
              <a:gd name="connsiteX1" fmla="*/ 11588750 w 11588750"/>
              <a:gd name="connsiteY1" fmla="*/ 0 h 5149064"/>
              <a:gd name="connsiteX2" fmla="*/ 11588750 w 11588750"/>
              <a:gd name="connsiteY2" fmla="*/ 5149064 h 5149064"/>
              <a:gd name="connsiteX3" fmla="*/ 0 w 11588750"/>
              <a:gd name="connsiteY3" fmla="*/ 5149064 h 5149064"/>
              <a:gd name="connsiteX4" fmla="*/ 0 w 11588750"/>
              <a:gd name="connsiteY4" fmla="*/ 0 h 5149064"/>
              <a:gd name="connsiteX0" fmla="*/ 0 w 11588750"/>
              <a:gd name="connsiteY0" fmla="*/ 0 h 5149064"/>
              <a:gd name="connsiteX1" fmla="*/ 11588750 w 11588750"/>
              <a:gd name="connsiteY1" fmla="*/ 0 h 5149064"/>
              <a:gd name="connsiteX2" fmla="*/ 11588750 w 11588750"/>
              <a:gd name="connsiteY2" fmla="*/ 5149064 h 5149064"/>
              <a:gd name="connsiteX3" fmla="*/ 10252592 w 11588750"/>
              <a:gd name="connsiteY3" fmla="*/ 5146749 h 5149064"/>
              <a:gd name="connsiteX4" fmla="*/ 0 w 11588750"/>
              <a:gd name="connsiteY4" fmla="*/ 5149064 h 5149064"/>
              <a:gd name="connsiteX5" fmla="*/ 0 w 11588750"/>
              <a:gd name="connsiteY5"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1588750 w 11588750"/>
              <a:gd name="connsiteY3" fmla="*/ 5149064 h 5149064"/>
              <a:gd name="connsiteX4" fmla="*/ 10252592 w 11588750"/>
              <a:gd name="connsiteY4" fmla="*/ 5146749 h 5149064"/>
              <a:gd name="connsiteX5" fmla="*/ 0 w 11588750"/>
              <a:gd name="connsiteY5" fmla="*/ 5149064 h 5149064"/>
              <a:gd name="connsiteX6" fmla="*/ 0 w 11588750"/>
              <a:gd name="connsiteY6"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1588750 w 11588750"/>
              <a:gd name="connsiteY3" fmla="*/ 5149064 h 5149064"/>
              <a:gd name="connsiteX4" fmla="*/ 10252592 w 11588750"/>
              <a:gd name="connsiteY4" fmla="*/ 5146749 h 5149064"/>
              <a:gd name="connsiteX5" fmla="*/ 0 w 11588750"/>
              <a:gd name="connsiteY5" fmla="*/ 5149064 h 5149064"/>
              <a:gd name="connsiteX6" fmla="*/ 0 w 11588750"/>
              <a:gd name="connsiteY6"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0252592 w 11588750"/>
              <a:gd name="connsiteY3" fmla="*/ 5146749 h 5149064"/>
              <a:gd name="connsiteX4" fmla="*/ 0 w 11588750"/>
              <a:gd name="connsiteY4" fmla="*/ 5149064 h 5149064"/>
              <a:gd name="connsiteX5" fmla="*/ 0 w 11588750"/>
              <a:gd name="connsiteY5" fmla="*/ 0 h 5149064"/>
              <a:gd name="connsiteX0" fmla="*/ 0 w 11588750"/>
              <a:gd name="connsiteY0" fmla="*/ 0 h 5149064"/>
              <a:gd name="connsiteX1" fmla="*/ 11588750 w 11588750"/>
              <a:gd name="connsiteY1" fmla="*/ 0 h 5149064"/>
              <a:gd name="connsiteX2" fmla="*/ 11586978 w 11588750"/>
              <a:gd name="connsiteY2" fmla="*/ 4083493 h 5149064"/>
              <a:gd name="connsiteX3" fmla="*/ 10252592 w 11588750"/>
              <a:gd name="connsiteY3" fmla="*/ 5146749 h 5149064"/>
              <a:gd name="connsiteX4" fmla="*/ 0 w 11588750"/>
              <a:gd name="connsiteY4" fmla="*/ 5149064 h 5149064"/>
              <a:gd name="connsiteX5" fmla="*/ 0 w 11588750"/>
              <a:gd name="connsiteY5" fmla="*/ 0 h 5149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88750" h="5149064">
                <a:moveTo>
                  <a:pt x="0" y="0"/>
                </a:moveTo>
                <a:lnTo>
                  <a:pt x="11588750" y="0"/>
                </a:lnTo>
                <a:cubicBezTo>
                  <a:pt x="11588159" y="1361164"/>
                  <a:pt x="11587569" y="2722329"/>
                  <a:pt x="11586978" y="4083493"/>
                </a:cubicBezTo>
                <a:lnTo>
                  <a:pt x="10252592" y="5146749"/>
                </a:lnTo>
                <a:lnTo>
                  <a:pt x="0" y="5149064"/>
                </a:lnTo>
                <a:lnTo>
                  <a:pt x="0" y="0"/>
                </a:lnTo>
                <a:close/>
              </a:path>
            </a:pathLst>
          </a:custGeom>
          <a:solidFill>
            <a:schemeClr val="bg1">
              <a:lumMod val="95000"/>
            </a:schemeClr>
          </a:solidFill>
        </p:spPr>
        <p:txBody>
          <a:bodyPr lIns="180000" tIns="288000"/>
          <a:lstStyle>
            <a:lvl1pPr>
              <a:defRPr sz="1400"/>
            </a:lvl1pPr>
          </a:lstStyle>
          <a:p>
            <a:endParaRPr lang="nl-NL"/>
          </a:p>
        </p:txBody>
      </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855826" y="3429000"/>
            <a:ext cx="7767145" cy="2387600"/>
          </a:xfrm>
        </p:spPr>
        <p:txBody>
          <a:bodyPr anchor="b"/>
          <a:lstStyle>
            <a:lvl1pPr algn="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p:nvPr>
        </p:nvSpPr>
        <p:spPr>
          <a:xfrm>
            <a:off x="603594" y="6212984"/>
            <a:ext cx="9019377" cy="485106"/>
          </a:xfrm>
        </p:spPr>
        <p:txBody>
          <a:bodyPr rIns="126000"/>
          <a:lstStyle>
            <a:lvl1pPr marL="0" indent="0" algn="r">
              <a:buNone/>
              <a:defRPr sz="2500" b="1">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9" name="Tijdelijke aanduiding voor tekst 8">
            <a:extLst>
              <a:ext uri="{FF2B5EF4-FFF2-40B4-BE49-F238E27FC236}">
                <a16:creationId xmlns:a16="http://schemas.microsoft.com/office/drawing/2014/main" id="{F475CEB0-8667-7A40-A7A2-302B2BF3DA4F}"/>
              </a:ext>
            </a:extLst>
          </p:cNvPr>
          <p:cNvSpPr>
            <a:spLocks noGrp="1"/>
          </p:cNvSpPr>
          <p:nvPr>
            <p:ph type="body" sz="quarter" idx="10" hasCustomPrompt="1"/>
          </p:nvPr>
        </p:nvSpPr>
        <p:spPr>
          <a:xfrm>
            <a:off x="1" y="485774"/>
            <a:ext cx="4238672" cy="779463"/>
          </a:xfrm>
          <a:solidFill>
            <a:schemeClr val="accent3"/>
          </a:solidFill>
          <a:ln>
            <a:noFill/>
          </a:ln>
        </p:spPr>
        <p:txBody>
          <a:bodyPr lIns="576000" bIns="54000" anchor="ctr" anchorCtr="0"/>
          <a:lstStyle>
            <a:lvl1pPr>
              <a:defRPr sz="2500" b="1">
                <a:solidFill>
                  <a:schemeClr val="bg1"/>
                </a:solidFill>
              </a:defRPr>
            </a:lvl1pPr>
            <a:lvl2pPr marL="0" indent="0">
              <a:buNone/>
              <a:defRPr/>
            </a:lvl2pPr>
          </a:lstStyle>
          <a:p>
            <a:pPr lvl="0"/>
            <a:r>
              <a:rPr lang="nl-NL"/>
              <a:t>Datum</a:t>
            </a:r>
          </a:p>
        </p:txBody>
      </p:sp>
      <p:sp>
        <p:nvSpPr>
          <p:cNvPr id="21" name="Tijdelijke aanduiding voor tekst 20">
            <a:extLst>
              <a:ext uri="{FF2B5EF4-FFF2-40B4-BE49-F238E27FC236}">
                <a16:creationId xmlns:a16="http://schemas.microsoft.com/office/drawing/2014/main" id="{06B9320A-4E3B-A56C-9853-5E27E7126CF9}"/>
              </a:ext>
            </a:extLst>
          </p:cNvPr>
          <p:cNvSpPr>
            <a:spLocks noGrp="1"/>
          </p:cNvSpPr>
          <p:nvPr>
            <p:ph type="body" sz="quarter" idx="12" hasCustomPrompt="1"/>
          </p:nvPr>
        </p:nvSpPr>
        <p:spPr>
          <a:xfrm>
            <a:off x="10027926" y="4639566"/>
            <a:ext cx="2164074" cy="2218434"/>
          </a:xfrm>
          <a:custGeom>
            <a:avLst/>
            <a:gdLst>
              <a:gd name="connsiteX0" fmla="*/ 2105872 w 2164074"/>
              <a:gd name="connsiteY0" fmla="*/ 0 h 2218434"/>
              <a:gd name="connsiteX1" fmla="*/ 2164074 w 2164074"/>
              <a:gd name="connsiteY1" fmla="*/ 2658 h 2218434"/>
              <a:gd name="connsiteX2" fmla="*/ 2164074 w 2164074"/>
              <a:gd name="connsiteY2" fmla="*/ 1105744 h 2218434"/>
              <a:gd name="connsiteX3" fmla="*/ 2105872 w 2164074"/>
              <a:gd name="connsiteY3" fmla="*/ 1103103 h 2218434"/>
              <a:gd name="connsiteX4" fmla="*/ 1114907 w 2164074"/>
              <a:gd name="connsiteY4" fmla="*/ 2038348 h 2218434"/>
              <a:gd name="connsiteX5" fmla="*/ 1119866 w 2164074"/>
              <a:gd name="connsiteY5" fmla="*/ 2137108 h 2218434"/>
              <a:gd name="connsiteX6" fmla="*/ 1132330 w 2164074"/>
              <a:gd name="connsiteY6" fmla="*/ 2218434 h 2218434"/>
              <a:gd name="connsiteX7" fmla="*/ 8814 w 2164074"/>
              <a:gd name="connsiteY7" fmla="*/ 2218434 h 2218434"/>
              <a:gd name="connsiteX8" fmla="*/ 0 w 2164074"/>
              <a:gd name="connsiteY8" fmla="*/ 2038348 h 2218434"/>
              <a:gd name="connsiteX9" fmla="*/ 2105872 w 2164074"/>
              <a:gd name="connsiteY9" fmla="*/ 0 h 2218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4074" h="2218434">
                <a:moveTo>
                  <a:pt x="2105872" y="0"/>
                </a:moveTo>
                <a:lnTo>
                  <a:pt x="2164074" y="2658"/>
                </a:lnTo>
                <a:lnTo>
                  <a:pt x="2164074" y="1105744"/>
                </a:lnTo>
                <a:lnTo>
                  <a:pt x="2105872" y="1103103"/>
                </a:lnTo>
                <a:cubicBezTo>
                  <a:pt x="1544293" y="1103103"/>
                  <a:pt x="1114907" y="1502789"/>
                  <a:pt x="1114907" y="2038348"/>
                </a:cubicBezTo>
                <a:cubicBezTo>
                  <a:pt x="1114907" y="2071821"/>
                  <a:pt x="1116584" y="2104762"/>
                  <a:pt x="1119866" y="2137108"/>
                </a:cubicBezTo>
                <a:lnTo>
                  <a:pt x="1132330" y="2218434"/>
                </a:lnTo>
                <a:lnTo>
                  <a:pt x="8814" y="2218434"/>
                </a:lnTo>
                <a:lnTo>
                  <a:pt x="0" y="2038348"/>
                </a:lnTo>
                <a:cubicBezTo>
                  <a:pt x="0" y="887268"/>
                  <a:pt x="900214" y="0"/>
                  <a:pt x="2105872" y="0"/>
                </a:cubicBezTo>
                <a:close/>
              </a:path>
            </a:pathLst>
          </a:custGeom>
          <a:solidFill>
            <a:schemeClr val="accent3"/>
          </a:solidFill>
        </p:spPr>
        <p:txBody>
          <a:bodyPr wrap="square" anchor="b" anchorCtr="0">
            <a:noAutofit/>
          </a:bodyPr>
          <a:lstStyle>
            <a:lvl1pPr>
              <a:defRPr sz="100">
                <a:solidFill>
                  <a:schemeClr val="bg1"/>
                </a:solidFill>
              </a:defRPr>
            </a:lvl1pPr>
            <a:lvl2pPr>
              <a:defRPr sz="100"/>
            </a:lvl2pPr>
            <a:lvl3pPr>
              <a:defRPr sz="100"/>
            </a:lvl3pPr>
            <a:lvl4pPr>
              <a:defRPr sz="100"/>
            </a:lvl4pPr>
            <a:lvl5pPr>
              <a:defRPr sz="100"/>
            </a:lvl5pPr>
          </a:lstStyle>
          <a:p>
            <a:pPr lvl="0"/>
            <a:r>
              <a:rPr lang="nl-NL" err="1"/>
              <a:t>zz</a:t>
            </a:r>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408995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2">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552894" y="1052624"/>
            <a:ext cx="11639106" cy="5284381"/>
            <a:chOff x="552894" y="1052624"/>
            <a:chExt cx="11639106" cy="5284381"/>
          </a:xfrm>
          <a:solidFill>
            <a:schemeClr val="accent3"/>
          </a:solidFill>
        </p:grpSpPr>
        <p:sp>
          <p:nvSpPr>
            <p:cNvPr id="10" name="Rechthoek 9">
              <a:extLst>
                <a:ext uri="{FF2B5EF4-FFF2-40B4-BE49-F238E27FC236}">
                  <a16:creationId xmlns:a16="http://schemas.microsoft.com/office/drawing/2014/main" id="{50C9CCD8-FC94-6B8F-EF3B-9E6A225F4282}"/>
                </a:ext>
              </a:extLst>
            </p:cNvPr>
            <p:cNvSpPr/>
            <p:nvPr/>
          </p:nvSpPr>
          <p:spPr>
            <a:xfrm>
              <a:off x="1573619" y="1052624"/>
              <a:ext cx="10618381" cy="4455041"/>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552894" y="1706526"/>
              <a:ext cx="10054855" cy="463047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814039" y="1663995"/>
            <a:ext cx="8563922" cy="2499242"/>
          </a:xfrm>
        </p:spPr>
        <p:txBody>
          <a:bodyPr anchor="b"/>
          <a:lstStyle>
            <a:lvl1pPr algn="ct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hasCustomPrompt="1"/>
          </p:nvPr>
        </p:nvSpPr>
        <p:spPr>
          <a:xfrm>
            <a:off x="1824361" y="4707832"/>
            <a:ext cx="8553600" cy="535191"/>
          </a:xfrm>
        </p:spPr>
        <p:txBody>
          <a:bodyPr lIns="36000" tIns="0" rIns="36000" bIns="0" anchor="b" anchorCtr="0"/>
          <a:lstStyle>
            <a:lvl1pPr marL="0" indent="0" algn="ctr">
              <a:lnSpc>
                <a:spcPts val="4800"/>
              </a:lnSpc>
              <a:buNone/>
              <a:defRPr sz="4000" b="1">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Naam auteur</a:t>
            </a:r>
          </a:p>
        </p:txBody>
      </p:sp>
      <p:sp>
        <p:nvSpPr>
          <p:cNvPr id="9" name="Tijdelijke aanduiding voor tekst 8">
            <a:extLst>
              <a:ext uri="{FF2B5EF4-FFF2-40B4-BE49-F238E27FC236}">
                <a16:creationId xmlns:a16="http://schemas.microsoft.com/office/drawing/2014/main" id="{F475CEB0-8667-7A40-A7A2-302B2BF3DA4F}"/>
              </a:ext>
            </a:extLst>
          </p:cNvPr>
          <p:cNvSpPr>
            <a:spLocks noGrp="1"/>
          </p:cNvSpPr>
          <p:nvPr>
            <p:ph type="body" sz="quarter" idx="10" hasCustomPrompt="1"/>
          </p:nvPr>
        </p:nvSpPr>
        <p:spPr>
          <a:xfrm>
            <a:off x="1824361" y="5243024"/>
            <a:ext cx="8553600" cy="410746"/>
          </a:xfrm>
          <a:noFill/>
          <a:ln>
            <a:noFill/>
          </a:ln>
        </p:spPr>
        <p:txBody>
          <a:bodyPr lIns="36000" tIns="0" rIns="36000" bIns="36000" anchor="t" anchorCtr="0"/>
          <a:lstStyle>
            <a:lvl1pPr algn="ctr">
              <a:lnSpc>
                <a:spcPts val="2000"/>
              </a:lnSpc>
              <a:defRPr sz="2000" b="1">
                <a:solidFill>
                  <a:schemeClr val="accent6"/>
                </a:solidFill>
              </a:defRPr>
            </a:lvl1pPr>
            <a:lvl2pPr marL="0" indent="0">
              <a:buNone/>
              <a:defRPr/>
            </a:lvl2pPr>
          </a:lstStyle>
          <a:p>
            <a:pPr lvl="0"/>
            <a:r>
              <a:rPr lang="nl-NL"/>
              <a:t>datum</a:t>
            </a:r>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445"/>
          <a:stretch/>
        </p:blipFill>
        <p:spPr>
          <a:xfrm>
            <a:off x="-10632" y="3670499"/>
            <a:ext cx="1452532" cy="2772000"/>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40306" b="57781"/>
          <a:stretch/>
        </p:blipFill>
        <p:spPr>
          <a:xfrm>
            <a:off x="11084443" y="6102257"/>
            <a:ext cx="1107558" cy="755743"/>
          </a:xfrm>
          <a:prstGeom prst="rect">
            <a:avLst/>
          </a:prstGeom>
        </p:spPr>
      </p:pic>
    </p:spTree>
    <p:extLst>
      <p:ext uri="{BB962C8B-B14F-4D97-AF65-F5344CB8AC3E}">
        <p14:creationId xmlns:p14="http://schemas.microsoft.com/office/powerpoint/2010/main" val="16385526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3">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552894" y="1052624"/>
            <a:ext cx="11639106" cy="5284381"/>
            <a:chOff x="552894" y="1052624"/>
            <a:chExt cx="11639106" cy="5284381"/>
          </a:xfrm>
          <a:solidFill>
            <a:schemeClr val="accent3"/>
          </a:solidFill>
        </p:grpSpPr>
        <p:sp>
          <p:nvSpPr>
            <p:cNvPr id="10" name="Rechthoek 9">
              <a:extLst>
                <a:ext uri="{FF2B5EF4-FFF2-40B4-BE49-F238E27FC236}">
                  <a16:creationId xmlns:a16="http://schemas.microsoft.com/office/drawing/2014/main" id="{50C9CCD8-FC94-6B8F-EF3B-9E6A225F4282}"/>
                </a:ext>
              </a:extLst>
            </p:cNvPr>
            <p:cNvSpPr/>
            <p:nvPr/>
          </p:nvSpPr>
          <p:spPr>
            <a:xfrm>
              <a:off x="1573619" y="1052624"/>
              <a:ext cx="10618381" cy="4455041"/>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552894" y="1706526"/>
              <a:ext cx="10054855" cy="463047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2546498" y="1663995"/>
            <a:ext cx="6688118" cy="2499242"/>
          </a:xfrm>
        </p:spPr>
        <p:txBody>
          <a:bodyPr anchor="ctr" anchorCtr="0"/>
          <a:lstStyle>
            <a:lvl1pPr algn="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hasCustomPrompt="1"/>
          </p:nvPr>
        </p:nvSpPr>
        <p:spPr>
          <a:xfrm>
            <a:off x="2546496" y="4707832"/>
            <a:ext cx="6688119" cy="535191"/>
          </a:xfrm>
        </p:spPr>
        <p:txBody>
          <a:bodyPr lIns="36000" tIns="0" rIns="36000" bIns="0" anchor="b" anchorCtr="0"/>
          <a:lstStyle>
            <a:lvl1pPr marL="0" indent="0" algn="r">
              <a:lnSpc>
                <a:spcPts val="4800"/>
              </a:lnSpc>
              <a:buNone/>
              <a:defRPr sz="4000" b="1">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Naam auteur</a:t>
            </a:r>
          </a:p>
        </p:txBody>
      </p:sp>
      <p:sp>
        <p:nvSpPr>
          <p:cNvPr id="9" name="Tijdelijke aanduiding voor tekst 8">
            <a:extLst>
              <a:ext uri="{FF2B5EF4-FFF2-40B4-BE49-F238E27FC236}">
                <a16:creationId xmlns:a16="http://schemas.microsoft.com/office/drawing/2014/main" id="{F475CEB0-8667-7A40-A7A2-302B2BF3DA4F}"/>
              </a:ext>
            </a:extLst>
          </p:cNvPr>
          <p:cNvSpPr>
            <a:spLocks noGrp="1"/>
          </p:cNvSpPr>
          <p:nvPr>
            <p:ph type="body" sz="quarter" idx="10" hasCustomPrompt="1"/>
          </p:nvPr>
        </p:nvSpPr>
        <p:spPr>
          <a:xfrm>
            <a:off x="2546496" y="5243024"/>
            <a:ext cx="6688120" cy="410746"/>
          </a:xfrm>
          <a:noFill/>
          <a:ln>
            <a:noFill/>
          </a:ln>
        </p:spPr>
        <p:txBody>
          <a:bodyPr lIns="36000" tIns="0" rIns="36000" bIns="36000" anchor="t" anchorCtr="0"/>
          <a:lstStyle>
            <a:lvl1pPr algn="r">
              <a:lnSpc>
                <a:spcPts val="2000"/>
              </a:lnSpc>
              <a:defRPr sz="2000" b="1">
                <a:solidFill>
                  <a:schemeClr val="accent6"/>
                </a:solidFill>
              </a:defRPr>
            </a:lvl1pPr>
            <a:lvl2pPr marL="0" indent="0">
              <a:buNone/>
              <a:defRPr/>
            </a:lvl2pPr>
          </a:lstStyle>
          <a:p>
            <a:pPr lvl="0"/>
            <a:r>
              <a:rPr lang="nl-NL"/>
              <a:t>datum</a:t>
            </a:r>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445"/>
          <a:stretch/>
        </p:blipFill>
        <p:spPr>
          <a:xfrm>
            <a:off x="-10632" y="3670499"/>
            <a:ext cx="1452532" cy="2772000"/>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 r="48683" b="45508"/>
          <a:stretch/>
        </p:blipFill>
        <p:spPr>
          <a:xfrm>
            <a:off x="10021425" y="4634307"/>
            <a:ext cx="2170575" cy="2223693"/>
          </a:xfrm>
          <a:prstGeom prst="rect">
            <a:avLst/>
          </a:prstGeom>
        </p:spPr>
      </p:pic>
    </p:spTree>
    <p:extLst>
      <p:ext uri="{BB962C8B-B14F-4D97-AF65-F5344CB8AC3E}">
        <p14:creationId xmlns:p14="http://schemas.microsoft.com/office/powerpoint/2010/main" val="8153723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4">
    <p:bg>
      <p:bgPr>
        <a:solidFill>
          <a:schemeClr val="accent6"/>
        </a:solidFill>
        <a:effectLst/>
      </p:bgPr>
    </p:bg>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F982A486-7D88-10A5-E604-773FC3283B1D}"/>
              </a:ext>
            </a:extLst>
          </p:cNvPr>
          <p:cNvSpPr/>
          <p:nvPr userDrawn="1"/>
        </p:nvSpPr>
        <p:spPr>
          <a:xfrm>
            <a:off x="0" y="0"/>
            <a:ext cx="6096000" cy="68580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6813175" y="781840"/>
            <a:ext cx="5002307" cy="843759"/>
          </a:xfrm>
        </p:spPr>
        <p:txBody>
          <a:bodyPr/>
          <a:lstStyle>
            <a:lvl1pPr>
              <a:lnSpc>
                <a:spcPts val="5000"/>
              </a:lnSpc>
              <a:defRPr sz="5000">
                <a:solidFill>
                  <a:schemeClr val="bg1"/>
                </a:solidFill>
              </a:defRPr>
            </a:lvl1pPr>
          </a:lstStyle>
          <a:p>
            <a:r>
              <a:rPr lang="nl-NL"/>
              <a:t>Inhoudsopgave</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7243481" y="1704747"/>
            <a:ext cx="4572001" cy="4809606"/>
          </a:xfrm>
        </p:spPr>
        <p:txBody>
          <a:bodyPr/>
          <a:lstStyle>
            <a:lvl1pPr marL="414000" indent="-414000">
              <a:lnSpc>
                <a:spcPts val="5000"/>
              </a:lnSpc>
              <a:spcBef>
                <a:spcPts val="0"/>
              </a:spcBef>
              <a:buFont typeface="+mj-lt"/>
              <a:buAutoNum type="arabicPeriod"/>
              <a:defRPr sz="2500" b="1">
                <a:solidFill>
                  <a:schemeClr val="accent3"/>
                </a:solidFill>
              </a:defRPr>
            </a:lvl1pPr>
            <a:lvl2pPr marL="0" indent="0">
              <a:lnSpc>
                <a:spcPts val="5000"/>
              </a:lnSpc>
              <a:spcBef>
                <a:spcPts val="0"/>
              </a:spcBef>
              <a:buFont typeface="+mj-lt"/>
              <a:buNone/>
              <a:defRPr sz="2500" b="1">
                <a:solidFill>
                  <a:schemeClr val="accent3"/>
                </a:solidFill>
              </a:defRPr>
            </a:lvl2pPr>
            <a:lvl3pPr marL="0" indent="0">
              <a:lnSpc>
                <a:spcPts val="5000"/>
              </a:lnSpc>
              <a:spcBef>
                <a:spcPts val="0"/>
              </a:spcBef>
              <a:buFont typeface="+mj-lt"/>
              <a:buNone/>
              <a:defRPr sz="2500" b="1">
                <a:solidFill>
                  <a:schemeClr val="accent3"/>
                </a:solidFill>
              </a:defRPr>
            </a:lvl3pPr>
            <a:lvl4pPr marL="0" indent="0">
              <a:lnSpc>
                <a:spcPts val="5000"/>
              </a:lnSpc>
              <a:spcBef>
                <a:spcPts val="0"/>
              </a:spcBef>
              <a:buFont typeface="+mj-lt"/>
              <a:buNone/>
              <a:defRPr sz="2500" b="1">
                <a:solidFill>
                  <a:schemeClr val="accent3"/>
                </a:solidFill>
              </a:defRPr>
            </a:lvl4pPr>
            <a:lvl5pPr marL="0" indent="0">
              <a:lnSpc>
                <a:spcPts val="5000"/>
              </a:lnSpc>
              <a:spcBef>
                <a:spcPts val="0"/>
              </a:spcBef>
              <a:buFont typeface="+mj-lt"/>
              <a:buNone/>
              <a:defRPr sz="2500" b="1">
                <a:solidFill>
                  <a:schemeClr val="accent3"/>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8811694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6"/>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12" name="Rechte verbindingslijn 11">
            <a:extLst>
              <a:ext uri="{FF2B5EF4-FFF2-40B4-BE49-F238E27FC236}">
                <a16:creationId xmlns:a16="http://schemas.microsoft.com/office/drawing/2014/main" id="{6A39DDC2-2BF6-C5F7-9C34-31FDF7D98F35}"/>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14" name="Graphic 13">
            <a:extLst>
              <a:ext uri="{FF2B5EF4-FFF2-40B4-BE49-F238E27FC236}">
                <a16:creationId xmlns:a16="http://schemas.microsoft.com/office/drawing/2014/main" id="{2A0E0925-B5A9-C34B-9FF3-52D35044825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29114330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6"/>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62781" y="1776463"/>
            <a:ext cx="5149549"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12" name="Rechte verbindingslijn 11">
            <a:extLst>
              <a:ext uri="{FF2B5EF4-FFF2-40B4-BE49-F238E27FC236}">
                <a16:creationId xmlns:a16="http://schemas.microsoft.com/office/drawing/2014/main" id="{6A39DDC2-2BF6-C5F7-9C34-31FDF7D98F35}"/>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14" name="Graphic 13">
            <a:extLst>
              <a:ext uri="{FF2B5EF4-FFF2-40B4-BE49-F238E27FC236}">
                <a16:creationId xmlns:a16="http://schemas.microsoft.com/office/drawing/2014/main" id="{2A0E0925-B5A9-C34B-9FF3-52D35044825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
        <p:nvSpPr>
          <p:cNvPr id="7" name="Tijdelijke aanduiding voor inhoud 2">
            <a:extLst>
              <a:ext uri="{FF2B5EF4-FFF2-40B4-BE49-F238E27FC236}">
                <a16:creationId xmlns:a16="http://schemas.microsoft.com/office/drawing/2014/main" id="{53D19CBB-3B8F-7018-8330-FA71BBDEA756}"/>
              </a:ext>
            </a:extLst>
          </p:cNvPr>
          <p:cNvSpPr>
            <a:spLocks noGrp="1"/>
          </p:cNvSpPr>
          <p:nvPr>
            <p:ph idx="10"/>
          </p:nvPr>
        </p:nvSpPr>
        <p:spPr>
          <a:xfrm>
            <a:off x="6179671" y="1776463"/>
            <a:ext cx="5038164"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67804106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552894" y="1052624"/>
            <a:ext cx="11639106" cy="5284381"/>
            <a:chOff x="552894" y="1052624"/>
            <a:chExt cx="11639106" cy="5284381"/>
          </a:xfrm>
          <a:solidFill>
            <a:schemeClr val="accent2"/>
          </a:solidFill>
        </p:grpSpPr>
        <p:sp>
          <p:nvSpPr>
            <p:cNvPr id="10" name="Rechthoek 9">
              <a:extLst>
                <a:ext uri="{FF2B5EF4-FFF2-40B4-BE49-F238E27FC236}">
                  <a16:creationId xmlns:a16="http://schemas.microsoft.com/office/drawing/2014/main" id="{50C9CCD8-FC94-6B8F-EF3B-9E6A225F4282}"/>
                </a:ext>
              </a:extLst>
            </p:cNvPr>
            <p:cNvSpPr/>
            <p:nvPr/>
          </p:nvSpPr>
          <p:spPr>
            <a:xfrm>
              <a:off x="1573619" y="1052624"/>
              <a:ext cx="10618381" cy="4455041"/>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552894" y="1706526"/>
              <a:ext cx="10054855" cy="463047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2546498" y="1663995"/>
            <a:ext cx="6688118" cy="2499242"/>
          </a:xfrm>
        </p:spPr>
        <p:txBody>
          <a:bodyPr anchor="ctr" anchorCtr="0"/>
          <a:lstStyle>
            <a:lvl1pPr algn="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hasCustomPrompt="1"/>
          </p:nvPr>
        </p:nvSpPr>
        <p:spPr>
          <a:xfrm>
            <a:off x="2546496" y="4707832"/>
            <a:ext cx="6688119" cy="535191"/>
          </a:xfrm>
        </p:spPr>
        <p:txBody>
          <a:bodyPr lIns="36000" tIns="0" rIns="36000" bIns="0" anchor="b" anchorCtr="0"/>
          <a:lstStyle>
            <a:lvl1pPr marL="0" indent="0" algn="r">
              <a:lnSpc>
                <a:spcPts val="4800"/>
              </a:lnSpc>
              <a:buNone/>
              <a:defRPr sz="4000" b="1">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Naam auteur</a:t>
            </a:r>
          </a:p>
        </p:txBody>
      </p:sp>
      <p:sp>
        <p:nvSpPr>
          <p:cNvPr id="9" name="Tijdelijke aanduiding voor tekst 8">
            <a:extLst>
              <a:ext uri="{FF2B5EF4-FFF2-40B4-BE49-F238E27FC236}">
                <a16:creationId xmlns:a16="http://schemas.microsoft.com/office/drawing/2014/main" id="{F475CEB0-8667-7A40-A7A2-302B2BF3DA4F}"/>
              </a:ext>
            </a:extLst>
          </p:cNvPr>
          <p:cNvSpPr>
            <a:spLocks noGrp="1"/>
          </p:cNvSpPr>
          <p:nvPr>
            <p:ph type="body" sz="quarter" idx="10" hasCustomPrompt="1"/>
          </p:nvPr>
        </p:nvSpPr>
        <p:spPr>
          <a:xfrm>
            <a:off x="2546496" y="5243024"/>
            <a:ext cx="6688120" cy="410746"/>
          </a:xfrm>
          <a:noFill/>
          <a:ln>
            <a:noFill/>
          </a:ln>
        </p:spPr>
        <p:txBody>
          <a:bodyPr lIns="36000" tIns="0" rIns="36000" bIns="36000" anchor="t" anchorCtr="0"/>
          <a:lstStyle>
            <a:lvl1pPr algn="r">
              <a:lnSpc>
                <a:spcPts val="2000"/>
              </a:lnSpc>
              <a:defRPr sz="2000" b="1">
                <a:solidFill>
                  <a:schemeClr val="accent5"/>
                </a:solidFill>
              </a:defRPr>
            </a:lvl1pPr>
            <a:lvl2pPr marL="0" indent="0">
              <a:buNone/>
              <a:defRPr/>
            </a:lvl2pPr>
          </a:lstStyle>
          <a:p>
            <a:pPr lvl="0"/>
            <a:r>
              <a:rPr lang="nl-NL"/>
              <a:t>datum</a:t>
            </a:r>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445"/>
          <a:stretch/>
        </p:blipFill>
        <p:spPr>
          <a:xfrm>
            <a:off x="-10632" y="3670499"/>
            <a:ext cx="1452532" cy="2772000"/>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 r="48683" b="45508"/>
          <a:stretch/>
        </p:blipFill>
        <p:spPr>
          <a:xfrm>
            <a:off x="10021425" y="4634307"/>
            <a:ext cx="2170575" cy="2223693"/>
          </a:xfrm>
          <a:prstGeom prst="rect">
            <a:avLst/>
          </a:prstGeom>
        </p:spPr>
      </p:pic>
    </p:spTree>
    <p:extLst>
      <p:ext uri="{BB962C8B-B14F-4D97-AF65-F5344CB8AC3E}">
        <p14:creationId xmlns:p14="http://schemas.microsoft.com/office/powerpoint/2010/main" val="2256492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40D43A72-9F30-5F44-74B7-B5572159779E}"/>
              </a:ext>
            </a:extLst>
          </p:cNvPr>
          <p:cNvSpPr>
            <a:spLocks noGrp="1"/>
          </p:cNvSpPr>
          <p:nvPr>
            <p:ph type="pic" sz="quarter" idx="10"/>
          </p:nvPr>
        </p:nvSpPr>
        <p:spPr>
          <a:xfrm>
            <a:off x="0" y="0"/>
            <a:ext cx="4076700" cy="6857997"/>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5779247" y="871488"/>
            <a:ext cx="5315173" cy="583686"/>
          </a:xfrm>
        </p:spPr>
        <p:txBody>
          <a:bodyPr/>
          <a:lstStyle>
            <a:lvl1pPr>
              <a:defRPr>
                <a:solidFill>
                  <a:schemeClr val="accent6"/>
                </a:solidFill>
              </a:defRPr>
            </a:lvl1pPr>
          </a:lstStyle>
          <a:p>
            <a:r>
              <a:rPr lang="nl-NL"/>
              <a:t>Titel</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4601881" y="1776463"/>
            <a:ext cx="6492539"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8" name="Rechte verbindingslijn 7">
            <a:extLst>
              <a:ext uri="{FF2B5EF4-FFF2-40B4-BE49-F238E27FC236}">
                <a16:creationId xmlns:a16="http://schemas.microsoft.com/office/drawing/2014/main" id="{EC8AD70E-FAE4-96D1-70AD-52EC138BBC3A}"/>
              </a:ext>
            </a:extLst>
          </p:cNvPr>
          <p:cNvCxnSpPr/>
          <p:nvPr userDrawn="1"/>
        </p:nvCxnSpPr>
        <p:spPr>
          <a:xfrm>
            <a:off x="5112703" y="1548581"/>
            <a:ext cx="59400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11" name="Graphic 10">
            <a:extLst>
              <a:ext uri="{FF2B5EF4-FFF2-40B4-BE49-F238E27FC236}">
                <a16:creationId xmlns:a16="http://schemas.microsoft.com/office/drawing/2014/main" id="{BFB666BD-E8DD-73EC-FC4B-73F0BAF2936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3969943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8">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40D43A72-9F30-5F44-74B7-B5572159779E}"/>
              </a:ext>
            </a:extLst>
          </p:cNvPr>
          <p:cNvSpPr>
            <a:spLocks noGrp="1"/>
          </p:cNvSpPr>
          <p:nvPr>
            <p:ph type="pic" sz="quarter" idx="10"/>
          </p:nvPr>
        </p:nvSpPr>
        <p:spPr>
          <a:xfrm>
            <a:off x="8115300" y="0"/>
            <a:ext cx="4076700" cy="6858000"/>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2049930" y="871488"/>
            <a:ext cx="5315173" cy="583686"/>
          </a:xfrm>
        </p:spPr>
        <p:txBody>
          <a:bodyPr/>
          <a:lstStyle>
            <a:lvl1pPr>
              <a:defRPr>
                <a:solidFill>
                  <a:schemeClr val="accent6"/>
                </a:solidFill>
              </a:defRPr>
            </a:lvl1pPr>
          </a:lstStyle>
          <a:p>
            <a:r>
              <a:rPr lang="nl-NL"/>
              <a:t>Titel</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72564" y="1776463"/>
            <a:ext cx="6492539"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8" name="Rechte verbindingslijn 7">
            <a:extLst>
              <a:ext uri="{FF2B5EF4-FFF2-40B4-BE49-F238E27FC236}">
                <a16:creationId xmlns:a16="http://schemas.microsoft.com/office/drawing/2014/main" id="{EC8AD70E-FAE4-96D1-70AD-52EC138BBC3A}"/>
              </a:ext>
            </a:extLst>
          </p:cNvPr>
          <p:cNvCxnSpPr/>
          <p:nvPr userDrawn="1"/>
        </p:nvCxnSpPr>
        <p:spPr>
          <a:xfrm>
            <a:off x="1365458" y="1548581"/>
            <a:ext cx="60120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65171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9">
    <p:bg>
      <p:bgPr>
        <a:solidFill>
          <a:schemeClr val="accent3"/>
        </a:solidFill>
        <a:effectLst/>
      </p:bgPr>
    </p:bg>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C1EEEC63-697F-434D-75E0-2A6E54B682D3}"/>
              </a:ext>
            </a:extLst>
          </p:cNvPr>
          <p:cNvGrpSpPr/>
          <p:nvPr userDrawn="1"/>
        </p:nvGrpSpPr>
        <p:grpSpPr>
          <a:xfrm>
            <a:off x="552894" y="906160"/>
            <a:ext cx="11639106" cy="5430846"/>
            <a:chOff x="552894" y="906160"/>
            <a:chExt cx="11639106" cy="5430846"/>
          </a:xfrm>
          <a:solidFill>
            <a:schemeClr val="bg1"/>
          </a:solidFill>
        </p:grpSpPr>
        <p:sp>
          <p:nvSpPr>
            <p:cNvPr id="9" name="Rechthoek 8">
              <a:extLst>
                <a:ext uri="{FF2B5EF4-FFF2-40B4-BE49-F238E27FC236}">
                  <a16:creationId xmlns:a16="http://schemas.microsoft.com/office/drawing/2014/main" id="{C917A6C8-D150-5EBD-5408-3BBB383F7A07}"/>
                </a:ext>
              </a:extLst>
            </p:cNvPr>
            <p:cNvSpPr/>
            <p:nvPr/>
          </p:nvSpPr>
          <p:spPr>
            <a:xfrm>
              <a:off x="8821271" y="906160"/>
              <a:ext cx="3370729" cy="95849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10D8A26-F5EC-C357-2AA3-8816C9A690FD}"/>
                </a:ext>
              </a:extLst>
            </p:cNvPr>
            <p:cNvSpPr/>
            <p:nvPr/>
          </p:nvSpPr>
          <p:spPr>
            <a:xfrm>
              <a:off x="552894" y="1302872"/>
              <a:ext cx="11639106" cy="5034134"/>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a:xfrm>
            <a:off x="862781" y="626269"/>
            <a:ext cx="7791148" cy="583686"/>
          </a:xfrm>
        </p:spPr>
        <p:txBody>
          <a:bodyPr/>
          <a:lstStyle>
            <a:lvl1pPr>
              <a:defRPr>
                <a:solidFill>
                  <a:schemeClr val="accent6"/>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62781" y="1776463"/>
            <a:ext cx="10325172"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11" name="Graphic 10">
            <a:extLst>
              <a:ext uri="{FF2B5EF4-FFF2-40B4-BE49-F238E27FC236}">
                <a16:creationId xmlns:a16="http://schemas.microsoft.com/office/drawing/2014/main" id="{87D40899-748A-6839-275B-286E0150496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pic>
        <p:nvPicPr>
          <p:cNvPr id="12" name="Graphic 11">
            <a:extLst>
              <a:ext uri="{FF2B5EF4-FFF2-40B4-BE49-F238E27FC236}">
                <a16:creationId xmlns:a16="http://schemas.microsoft.com/office/drawing/2014/main" id="{69F79039-3BE5-CA4F-2238-E6A6A7EE427C}"/>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l="-1" r="48683" b="45508"/>
          <a:stretch/>
        </p:blipFill>
        <p:spPr>
          <a:xfrm>
            <a:off x="10021425" y="4634307"/>
            <a:ext cx="2170575" cy="2223693"/>
          </a:xfrm>
          <a:prstGeom prst="rect">
            <a:avLst/>
          </a:prstGeom>
        </p:spPr>
      </p:pic>
    </p:spTree>
    <p:extLst>
      <p:ext uri="{BB962C8B-B14F-4D97-AF65-F5344CB8AC3E}">
        <p14:creationId xmlns:p14="http://schemas.microsoft.com/office/powerpoint/2010/main" val="4623631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1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6"/>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21986224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1">
    <p:bg>
      <p:bgPr>
        <a:solidFill>
          <a:schemeClr val="accent3"/>
        </a:solidFill>
        <a:effectLst/>
      </p:bgPr>
    </p:bg>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C1EEEC63-697F-434D-75E0-2A6E54B682D3}"/>
              </a:ext>
            </a:extLst>
          </p:cNvPr>
          <p:cNvGrpSpPr/>
          <p:nvPr userDrawn="1"/>
        </p:nvGrpSpPr>
        <p:grpSpPr>
          <a:xfrm>
            <a:off x="552894" y="906160"/>
            <a:ext cx="11639106" cy="5430846"/>
            <a:chOff x="552894" y="906160"/>
            <a:chExt cx="11639106" cy="5430846"/>
          </a:xfrm>
          <a:solidFill>
            <a:schemeClr val="bg1"/>
          </a:solidFill>
        </p:grpSpPr>
        <p:sp>
          <p:nvSpPr>
            <p:cNvPr id="9" name="Rechthoek 8">
              <a:extLst>
                <a:ext uri="{FF2B5EF4-FFF2-40B4-BE49-F238E27FC236}">
                  <a16:creationId xmlns:a16="http://schemas.microsoft.com/office/drawing/2014/main" id="{C917A6C8-D150-5EBD-5408-3BBB383F7A07}"/>
                </a:ext>
              </a:extLst>
            </p:cNvPr>
            <p:cNvSpPr/>
            <p:nvPr/>
          </p:nvSpPr>
          <p:spPr>
            <a:xfrm>
              <a:off x="8821271" y="906160"/>
              <a:ext cx="3370729" cy="95849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10D8A26-F5EC-C357-2AA3-8816C9A690FD}"/>
                </a:ext>
              </a:extLst>
            </p:cNvPr>
            <p:cNvSpPr/>
            <p:nvPr/>
          </p:nvSpPr>
          <p:spPr>
            <a:xfrm>
              <a:off x="552894" y="1302872"/>
              <a:ext cx="11639106" cy="5034134"/>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a:xfrm>
            <a:off x="862781" y="626269"/>
            <a:ext cx="7791148" cy="583686"/>
          </a:xfrm>
        </p:spPr>
        <p:txBody>
          <a:bodyPr/>
          <a:lstStyle>
            <a:lvl1pPr>
              <a:defRPr>
                <a:solidFill>
                  <a:schemeClr val="accent6"/>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62781" y="1776463"/>
            <a:ext cx="4892560"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11" name="Graphic 10">
            <a:extLst>
              <a:ext uri="{FF2B5EF4-FFF2-40B4-BE49-F238E27FC236}">
                <a16:creationId xmlns:a16="http://schemas.microsoft.com/office/drawing/2014/main" id="{87D40899-748A-6839-275B-286E0150496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pic>
        <p:nvPicPr>
          <p:cNvPr id="12" name="Graphic 11">
            <a:extLst>
              <a:ext uri="{FF2B5EF4-FFF2-40B4-BE49-F238E27FC236}">
                <a16:creationId xmlns:a16="http://schemas.microsoft.com/office/drawing/2014/main" id="{69F79039-3BE5-CA4F-2238-E6A6A7EE427C}"/>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l="-1" r="48683" b="45508"/>
          <a:stretch/>
        </p:blipFill>
        <p:spPr>
          <a:xfrm>
            <a:off x="10021425" y="4634307"/>
            <a:ext cx="2170575" cy="2223693"/>
          </a:xfrm>
          <a:prstGeom prst="rect">
            <a:avLst/>
          </a:prstGeom>
        </p:spPr>
      </p:pic>
      <p:sp>
        <p:nvSpPr>
          <p:cNvPr id="5" name="Tijdelijke aanduiding voor inhoud 2">
            <a:extLst>
              <a:ext uri="{FF2B5EF4-FFF2-40B4-BE49-F238E27FC236}">
                <a16:creationId xmlns:a16="http://schemas.microsoft.com/office/drawing/2014/main" id="{649F7E1F-6805-AB96-B24F-E93FC4F6F3C8}"/>
              </a:ext>
            </a:extLst>
          </p:cNvPr>
          <p:cNvSpPr>
            <a:spLocks noGrp="1"/>
          </p:cNvSpPr>
          <p:nvPr>
            <p:ph idx="10"/>
          </p:nvPr>
        </p:nvSpPr>
        <p:spPr>
          <a:xfrm>
            <a:off x="6086217" y="1776463"/>
            <a:ext cx="5125642"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1280032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6"/>
                </a:solidFill>
              </a:defRPr>
            </a:lvl1pPr>
          </a:lstStyle>
          <a:p>
            <a:r>
              <a:rPr lang="nl-NL"/>
              <a:t>Klik om stijl te bewerken</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4" name="Tijdelijke aanduiding voor inhoud 2">
            <a:extLst>
              <a:ext uri="{FF2B5EF4-FFF2-40B4-BE49-F238E27FC236}">
                <a16:creationId xmlns:a16="http://schemas.microsoft.com/office/drawing/2014/main" id="{028F2D23-5569-BA56-8538-9E15CC4F334B}"/>
              </a:ext>
            </a:extLst>
          </p:cNvPr>
          <p:cNvSpPr>
            <a:spLocks noGrp="1"/>
          </p:cNvSpPr>
          <p:nvPr>
            <p:ph idx="1"/>
          </p:nvPr>
        </p:nvSpPr>
        <p:spPr>
          <a:xfrm>
            <a:off x="862781" y="1776463"/>
            <a:ext cx="4892560" cy="3995072"/>
          </a:xfrm>
        </p:spPr>
        <p:txBody>
          <a:bodyPr/>
          <a:lstStyle>
            <a:lvl1pPr>
              <a:defRPr>
                <a:solidFill>
                  <a:schemeClr val="accent6"/>
                </a:solidFill>
              </a:defRPr>
            </a:lvl1pPr>
            <a:lvl2pPr marL="395288" indent="-395288">
              <a:buFontTx/>
              <a:buBlip>
                <a:blip r:embed="rId4"/>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inhoud 2">
            <a:extLst>
              <a:ext uri="{FF2B5EF4-FFF2-40B4-BE49-F238E27FC236}">
                <a16:creationId xmlns:a16="http://schemas.microsoft.com/office/drawing/2014/main" id="{D3A63F15-9708-5DAA-54E4-AA01E05AC917}"/>
              </a:ext>
            </a:extLst>
          </p:cNvPr>
          <p:cNvSpPr>
            <a:spLocks noGrp="1"/>
          </p:cNvSpPr>
          <p:nvPr>
            <p:ph idx="10"/>
          </p:nvPr>
        </p:nvSpPr>
        <p:spPr>
          <a:xfrm>
            <a:off x="6086217" y="1776463"/>
            <a:ext cx="5125642" cy="3995072"/>
          </a:xfrm>
        </p:spPr>
        <p:txBody>
          <a:bodyPr/>
          <a:lstStyle>
            <a:lvl1pPr>
              <a:defRPr>
                <a:solidFill>
                  <a:schemeClr val="accent6"/>
                </a:solidFill>
              </a:defRPr>
            </a:lvl1pPr>
            <a:lvl2pPr marL="395288" indent="-395288">
              <a:buFontTx/>
              <a:buBlip>
                <a:blip r:embed="rId4"/>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2836684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6" name="Tijdelijke aanduiding voor afbeelding 9">
            <a:extLst>
              <a:ext uri="{FF2B5EF4-FFF2-40B4-BE49-F238E27FC236}">
                <a16:creationId xmlns:a16="http://schemas.microsoft.com/office/drawing/2014/main" id="{DD42BFB2-3E9A-2486-2D98-95FA5159A5C4}"/>
              </a:ext>
            </a:extLst>
          </p:cNvPr>
          <p:cNvSpPr>
            <a:spLocks noGrp="1"/>
          </p:cNvSpPr>
          <p:nvPr>
            <p:ph type="pic" sz="quarter" idx="10"/>
          </p:nvPr>
        </p:nvSpPr>
        <p:spPr>
          <a:xfrm>
            <a:off x="6837082" y="0"/>
            <a:ext cx="5354918" cy="6858000"/>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862781" y="871488"/>
            <a:ext cx="5466301" cy="583686"/>
          </a:xfrm>
        </p:spPr>
        <p:txBody>
          <a:bodyPr/>
          <a:lstStyle>
            <a:lvl1pPr>
              <a:defRPr>
                <a:solidFill>
                  <a:schemeClr val="accent6"/>
                </a:solidFill>
              </a:defRPr>
            </a:lvl1pPr>
          </a:lstStyle>
          <a:p>
            <a:r>
              <a:rPr lang="nl-NL"/>
              <a:t>Titel</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46080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sp>
        <p:nvSpPr>
          <p:cNvPr id="4" name="Tijdelijke aanduiding voor inhoud 2">
            <a:extLst>
              <a:ext uri="{FF2B5EF4-FFF2-40B4-BE49-F238E27FC236}">
                <a16:creationId xmlns:a16="http://schemas.microsoft.com/office/drawing/2014/main" id="{028F2D23-5569-BA56-8538-9E15CC4F334B}"/>
              </a:ext>
            </a:extLst>
          </p:cNvPr>
          <p:cNvSpPr>
            <a:spLocks noGrp="1"/>
          </p:cNvSpPr>
          <p:nvPr>
            <p:ph idx="1"/>
          </p:nvPr>
        </p:nvSpPr>
        <p:spPr>
          <a:xfrm>
            <a:off x="862781" y="1776463"/>
            <a:ext cx="4892560"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687503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4">
    <p:spTree>
      <p:nvGrpSpPr>
        <p:cNvPr id="1" name=""/>
        <p:cNvGrpSpPr/>
        <p:nvPr/>
      </p:nvGrpSpPr>
      <p:grpSpPr>
        <a:xfrm>
          <a:off x="0" y="0"/>
          <a:ext cx="0" cy="0"/>
          <a:chOff x="0" y="0"/>
          <a:chExt cx="0" cy="0"/>
        </a:xfrm>
      </p:grpSpPr>
      <p:sp>
        <p:nvSpPr>
          <p:cNvPr id="6" name="Tijdelijke aanduiding voor afbeelding 9">
            <a:extLst>
              <a:ext uri="{FF2B5EF4-FFF2-40B4-BE49-F238E27FC236}">
                <a16:creationId xmlns:a16="http://schemas.microsoft.com/office/drawing/2014/main" id="{DD42BFB2-3E9A-2486-2D98-95FA5159A5C4}"/>
              </a:ext>
            </a:extLst>
          </p:cNvPr>
          <p:cNvSpPr>
            <a:spLocks noGrp="1"/>
          </p:cNvSpPr>
          <p:nvPr>
            <p:ph type="pic" sz="quarter" idx="10"/>
          </p:nvPr>
        </p:nvSpPr>
        <p:spPr>
          <a:xfrm>
            <a:off x="-1" y="0"/>
            <a:ext cx="5466301" cy="6858000"/>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6084048" y="871488"/>
            <a:ext cx="5466301" cy="583686"/>
          </a:xfrm>
        </p:spPr>
        <p:txBody>
          <a:bodyPr/>
          <a:lstStyle>
            <a:lvl1pPr>
              <a:defRPr>
                <a:solidFill>
                  <a:schemeClr val="accent6"/>
                </a:solidFill>
              </a:defRPr>
            </a:lvl1pPr>
          </a:lstStyle>
          <a:p>
            <a:r>
              <a:rPr lang="nl-NL"/>
              <a:t>Titel</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6180323" y="1548581"/>
            <a:ext cx="46080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sp>
        <p:nvSpPr>
          <p:cNvPr id="4" name="Tijdelijke aanduiding voor inhoud 2">
            <a:extLst>
              <a:ext uri="{FF2B5EF4-FFF2-40B4-BE49-F238E27FC236}">
                <a16:creationId xmlns:a16="http://schemas.microsoft.com/office/drawing/2014/main" id="{028F2D23-5569-BA56-8538-9E15CC4F334B}"/>
              </a:ext>
            </a:extLst>
          </p:cNvPr>
          <p:cNvSpPr>
            <a:spLocks noGrp="1"/>
          </p:cNvSpPr>
          <p:nvPr>
            <p:ph idx="1"/>
          </p:nvPr>
        </p:nvSpPr>
        <p:spPr>
          <a:xfrm>
            <a:off x="6084048" y="1776463"/>
            <a:ext cx="4892560" cy="3995072"/>
          </a:xfrm>
        </p:spPr>
        <p:txBody>
          <a:bodyPr/>
          <a:lstStyle>
            <a:lvl1pPr>
              <a:defRPr>
                <a:solidFill>
                  <a:schemeClr val="accent6"/>
                </a:solidFill>
              </a:defRPr>
            </a:lvl1pPr>
            <a:lvl2pPr marL="395288" indent="-395288">
              <a:buFontTx/>
              <a:buBlip>
                <a:blip r:embed="rId2"/>
              </a:buBlip>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5" name="Graphic 4">
            <a:extLst>
              <a:ext uri="{FF2B5EF4-FFF2-40B4-BE49-F238E27FC236}">
                <a16:creationId xmlns:a16="http://schemas.microsoft.com/office/drawing/2014/main" id="{1E9678EC-A72E-61FE-B903-03B82E33737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28099574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5">
    <p:bg>
      <p:bgPr>
        <a:solidFill>
          <a:schemeClr val="accent3"/>
        </a:solidFill>
        <a:effectLst/>
      </p:bgPr>
    </p:bg>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717698" y="1022061"/>
            <a:ext cx="11474302" cy="4953438"/>
            <a:chOff x="717698" y="1022061"/>
            <a:chExt cx="11474302" cy="4953438"/>
          </a:xfrm>
          <a:solidFill>
            <a:schemeClr val="bg1"/>
          </a:solidFill>
        </p:grpSpPr>
        <p:sp>
          <p:nvSpPr>
            <p:cNvPr id="10" name="Rechthoek 9">
              <a:extLst>
                <a:ext uri="{FF2B5EF4-FFF2-40B4-BE49-F238E27FC236}">
                  <a16:creationId xmlns:a16="http://schemas.microsoft.com/office/drawing/2014/main" id="{50C9CCD8-FC94-6B8F-EF3B-9E6A225F4282}"/>
                </a:ext>
              </a:extLst>
            </p:cNvPr>
            <p:cNvSpPr/>
            <p:nvPr/>
          </p:nvSpPr>
          <p:spPr>
            <a:xfrm>
              <a:off x="2259419" y="1022061"/>
              <a:ext cx="9932581" cy="1067237"/>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717698" y="1318437"/>
              <a:ext cx="11474302" cy="465706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600794" y="2179379"/>
            <a:ext cx="8990412" cy="2499242"/>
          </a:xfrm>
        </p:spPr>
        <p:txBody>
          <a:bodyPr anchor="ctr" anchorCtr="0"/>
          <a:lstStyle>
            <a:lvl1pPr algn="ctr">
              <a:lnSpc>
                <a:spcPts val="5800"/>
              </a:lnSpc>
              <a:defRPr sz="5800">
                <a:solidFill>
                  <a:schemeClr val="accent6"/>
                </a:solidFill>
              </a:defRPr>
            </a:lvl1pPr>
          </a:lstStyle>
          <a:p>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5" name="Graphic 4">
            <a:extLst>
              <a:ext uri="{FF2B5EF4-FFF2-40B4-BE49-F238E27FC236}">
                <a16:creationId xmlns:a16="http://schemas.microsoft.com/office/drawing/2014/main" id="{88CFF9D6-C13F-F391-C9A7-DEE0396F7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 r="48683" b="45508"/>
          <a:stretch/>
        </p:blipFill>
        <p:spPr>
          <a:xfrm>
            <a:off x="10021425" y="4634307"/>
            <a:ext cx="2170575" cy="2223693"/>
          </a:xfrm>
          <a:prstGeom prst="rect">
            <a:avLst/>
          </a:prstGeom>
        </p:spPr>
      </p:pic>
      <p:sp>
        <p:nvSpPr>
          <p:cNvPr id="11" name="Tijdelijke aanduiding voor tekst 8">
            <a:extLst>
              <a:ext uri="{FF2B5EF4-FFF2-40B4-BE49-F238E27FC236}">
                <a16:creationId xmlns:a16="http://schemas.microsoft.com/office/drawing/2014/main" id="{E9AED484-9C98-0C53-2F83-2DE5AF031213}"/>
              </a:ext>
            </a:extLst>
          </p:cNvPr>
          <p:cNvSpPr>
            <a:spLocks noGrp="1"/>
          </p:cNvSpPr>
          <p:nvPr>
            <p:ph type="body" sz="quarter" idx="10" hasCustomPrompt="1"/>
          </p:nvPr>
        </p:nvSpPr>
        <p:spPr>
          <a:xfrm>
            <a:off x="899045" y="651592"/>
            <a:ext cx="1238099" cy="560775"/>
          </a:xfrm>
          <a:noFill/>
          <a:ln>
            <a:noFill/>
          </a:ln>
        </p:spPr>
        <p:txBody>
          <a:bodyPr lIns="36000" tIns="0" rIns="36000" bIns="36000" anchor="t" anchorCtr="0"/>
          <a:lstStyle>
            <a:lvl1pPr algn="l">
              <a:lnSpc>
                <a:spcPts val="3800"/>
              </a:lnSpc>
              <a:defRPr sz="3500" b="1">
                <a:solidFill>
                  <a:schemeClr val="accent6"/>
                </a:solidFill>
              </a:defRPr>
            </a:lvl1pPr>
            <a:lvl2pPr marL="0" indent="0">
              <a:buNone/>
              <a:defRPr/>
            </a:lvl2pPr>
          </a:lstStyle>
          <a:p>
            <a:pPr lvl="0"/>
            <a:r>
              <a:rPr lang="nl-NL"/>
              <a:t>##</a:t>
            </a:r>
          </a:p>
        </p:txBody>
      </p:sp>
    </p:spTree>
    <p:extLst>
      <p:ext uri="{BB962C8B-B14F-4D97-AF65-F5344CB8AC3E}">
        <p14:creationId xmlns:p14="http://schemas.microsoft.com/office/powerpoint/2010/main" val="11936478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6">
    <p:spTree>
      <p:nvGrpSpPr>
        <p:cNvPr id="1" name=""/>
        <p:cNvGrpSpPr/>
        <p:nvPr/>
      </p:nvGrpSpPr>
      <p:grpSpPr>
        <a:xfrm>
          <a:off x="0" y="0"/>
          <a:ext cx="0" cy="0"/>
          <a:chOff x="0" y="0"/>
          <a:chExt cx="0" cy="0"/>
        </a:xfrm>
      </p:grpSpPr>
      <p:sp>
        <p:nvSpPr>
          <p:cNvPr id="3" name="Tijdelijke aanduiding voor afbeelding 9">
            <a:extLst>
              <a:ext uri="{FF2B5EF4-FFF2-40B4-BE49-F238E27FC236}">
                <a16:creationId xmlns:a16="http://schemas.microsoft.com/office/drawing/2014/main" id="{D20B6F1D-BF40-CBB3-C090-56784098FE2F}"/>
              </a:ext>
            </a:extLst>
          </p:cNvPr>
          <p:cNvSpPr>
            <a:spLocks noGrp="1"/>
          </p:cNvSpPr>
          <p:nvPr>
            <p:ph type="pic" sz="quarter" idx="10"/>
          </p:nvPr>
        </p:nvSpPr>
        <p:spPr>
          <a:xfrm>
            <a:off x="-1" y="0"/>
            <a:ext cx="12192001" cy="6858000"/>
          </a:xfrm>
          <a:solidFill>
            <a:schemeClr val="bg2">
              <a:lumMod val="95000"/>
            </a:schemeClr>
          </a:solidFill>
          <a:ln>
            <a:noFill/>
          </a:ln>
        </p:spPr>
        <p:txBody>
          <a:bodyPr lIns="180000"/>
          <a:lstStyle>
            <a:lvl1pPr>
              <a:defRPr sz="1400"/>
            </a:lvl1pPr>
          </a:lstStyle>
          <a:p>
            <a:endParaRPr lang="nl-NL"/>
          </a:p>
        </p:txBody>
      </p:sp>
    </p:spTree>
    <p:extLst>
      <p:ext uri="{BB962C8B-B14F-4D97-AF65-F5344CB8AC3E}">
        <p14:creationId xmlns:p14="http://schemas.microsoft.com/office/powerpoint/2010/main" val="2352702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4">
    <p:bg>
      <p:bgPr>
        <a:solidFill>
          <a:schemeClr val="accent5"/>
        </a:solidFill>
        <a:effectLst/>
      </p:bgPr>
    </p:bg>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F982A486-7D88-10A5-E604-773FC3283B1D}"/>
              </a:ext>
            </a:extLst>
          </p:cNvPr>
          <p:cNvSpPr/>
          <p:nvPr userDrawn="1"/>
        </p:nvSpPr>
        <p:spPr>
          <a:xfrm>
            <a:off x="0" y="0"/>
            <a:ext cx="6096000"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6813175" y="781840"/>
            <a:ext cx="5002307" cy="843759"/>
          </a:xfrm>
        </p:spPr>
        <p:txBody>
          <a:bodyPr/>
          <a:lstStyle>
            <a:lvl1pPr>
              <a:lnSpc>
                <a:spcPts val="5000"/>
              </a:lnSpc>
              <a:defRPr sz="5000">
                <a:solidFill>
                  <a:schemeClr val="bg1"/>
                </a:solidFill>
              </a:defRPr>
            </a:lvl1pPr>
          </a:lstStyle>
          <a:p>
            <a:r>
              <a:rPr lang="nl-NL"/>
              <a:t>Inhoudsopgave</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7243481" y="1704747"/>
            <a:ext cx="4572001" cy="4809606"/>
          </a:xfrm>
        </p:spPr>
        <p:txBody>
          <a:bodyPr/>
          <a:lstStyle>
            <a:lvl1pPr marL="414000" indent="-414000">
              <a:lnSpc>
                <a:spcPts val="5000"/>
              </a:lnSpc>
              <a:spcBef>
                <a:spcPts val="0"/>
              </a:spcBef>
              <a:buFont typeface="+mj-lt"/>
              <a:buAutoNum type="arabicPeriod"/>
              <a:defRPr sz="2500" b="1">
                <a:solidFill>
                  <a:schemeClr val="accent2"/>
                </a:solidFill>
              </a:defRPr>
            </a:lvl1pPr>
            <a:lvl2pPr marL="0" indent="0">
              <a:lnSpc>
                <a:spcPts val="5000"/>
              </a:lnSpc>
              <a:spcBef>
                <a:spcPts val="0"/>
              </a:spcBef>
              <a:buFont typeface="+mj-lt"/>
              <a:buNone/>
              <a:defRPr sz="2500" b="1">
                <a:solidFill>
                  <a:schemeClr val="accent2"/>
                </a:solidFill>
              </a:defRPr>
            </a:lvl2pPr>
            <a:lvl3pPr marL="0" indent="0">
              <a:lnSpc>
                <a:spcPts val="5000"/>
              </a:lnSpc>
              <a:spcBef>
                <a:spcPts val="0"/>
              </a:spcBef>
              <a:buFont typeface="+mj-lt"/>
              <a:buNone/>
              <a:defRPr sz="2500" b="1">
                <a:solidFill>
                  <a:schemeClr val="accent2"/>
                </a:solidFill>
              </a:defRPr>
            </a:lvl3pPr>
            <a:lvl4pPr marL="0" indent="0">
              <a:lnSpc>
                <a:spcPts val="5000"/>
              </a:lnSpc>
              <a:spcBef>
                <a:spcPts val="0"/>
              </a:spcBef>
              <a:buFont typeface="+mj-lt"/>
              <a:buNone/>
              <a:defRPr sz="2500" b="1">
                <a:solidFill>
                  <a:schemeClr val="accent2"/>
                </a:solidFill>
              </a:defRPr>
            </a:lvl4pPr>
            <a:lvl5pPr marL="0" indent="0">
              <a:lnSpc>
                <a:spcPts val="5000"/>
              </a:lnSpc>
              <a:spcBef>
                <a:spcPts val="0"/>
              </a:spcBef>
              <a:buFont typeface="+mj-lt"/>
              <a:buNone/>
              <a:defRPr sz="2500" b="1">
                <a:solidFill>
                  <a:schemeClr val="accent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905808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7">
    <p:bg>
      <p:bgPr>
        <a:solidFill>
          <a:schemeClr val="accent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3"/>
                </a:solidFill>
              </a:defRPr>
            </a:lvl1pPr>
          </a:lstStyle>
          <a:p>
            <a:r>
              <a:rPr lang="nl-NL"/>
              <a:t>Klik om stijl te bewerken</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9" name="Tijdelijke aanduiding voor tabel 8">
            <a:extLst>
              <a:ext uri="{FF2B5EF4-FFF2-40B4-BE49-F238E27FC236}">
                <a16:creationId xmlns:a16="http://schemas.microsoft.com/office/drawing/2014/main" id="{5D1B10CF-28E6-F9CE-5EF3-77FC08F0FA23}"/>
              </a:ext>
            </a:extLst>
          </p:cNvPr>
          <p:cNvSpPr>
            <a:spLocks noGrp="1"/>
          </p:cNvSpPr>
          <p:nvPr>
            <p:ph type="tbl" sz="quarter" idx="10"/>
          </p:nvPr>
        </p:nvSpPr>
        <p:spPr>
          <a:xfrm>
            <a:off x="958850" y="2090737"/>
            <a:ext cx="10018713" cy="4006973"/>
          </a:xfrm>
        </p:spPr>
        <p:txBody>
          <a:bodyPr/>
          <a:lstStyle>
            <a:lvl1pPr>
              <a:defRPr>
                <a:solidFill>
                  <a:schemeClr val="bg1"/>
                </a:solidFill>
              </a:defRPr>
            </a:lvl1pPr>
          </a:lstStyle>
          <a:p>
            <a:endParaRPr lang="nl-NL"/>
          </a:p>
        </p:txBody>
      </p:sp>
    </p:spTree>
    <p:extLst>
      <p:ext uri="{BB962C8B-B14F-4D97-AF65-F5344CB8AC3E}">
        <p14:creationId xmlns:p14="http://schemas.microsoft.com/office/powerpoint/2010/main" val="21495005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8">
    <p:spTree>
      <p:nvGrpSpPr>
        <p:cNvPr id="1" name=""/>
        <p:cNvGrpSpPr/>
        <p:nvPr/>
      </p:nvGrpSpPr>
      <p:grpSpPr>
        <a:xfrm>
          <a:off x="0" y="0"/>
          <a:ext cx="0" cy="0"/>
          <a:chOff x="0" y="0"/>
          <a:chExt cx="0" cy="0"/>
        </a:xfrm>
      </p:grpSpPr>
      <p:sp>
        <p:nvSpPr>
          <p:cNvPr id="16" name="Tijdelijke aanduiding voor afbeelding 9">
            <a:extLst>
              <a:ext uri="{FF2B5EF4-FFF2-40B4-BE49-F238E27FC236}">
                <a16:creationId xmlns:a16="http://schemas.microsoft.com/office/drawing/2014/main" id="{E2346AD1-8A72-987A-D5C5-51ABEE2FD8B1}"/>
              </a:ext>
            </a:extLst>
          </p:cNvPr>
          <p:cNvSpPr>
            <a:spLocks noGrp="1"/>
          </p:cNvSpPr>
          <p:nvPr>
            <p:ph type="pic" sz="quarter" idx="19"/>
          </p:nvPr>
        </p:nvSpPr>
        <p:spPr>
          <a:xfrm>
            <a:off x="9813625" y="4657233"/>
            <a:ext cx="2378375" cy="1945586"/>
          </a:xfrm>
          <a:solidFill>
            <a:schemeClr val="bg2">
              <a:lumMod val="95000"/>
            </a:schemeClr>
          </a:solidFill>
          <a:ln>
            <a:noFill/>
          </a:ln>
        </p:spPr>
        <p:txBody>
          <a:bodyPr lIns="180000" bIns="144000" anchor="b" anchorCtr="0"/>
          <a:lstStyle>
            <a:lvl1pPr>
              <a:defRPr sz="1400"/>
            </a:lvl1pPr>
          </a:lstStyle>
          <a:p>
            <a:endParaRPr lang="nl-NL"/>
          </a:p>
        </p:txBody>
      </p:sp>
      <p:sp>
        <p:nvSpPr>
          <p:cNvPr id="12" name="Tijdelijke aanduiding voor afbeelding 9">
            <a:extLst>
              <a:ext uri="{FF2B5EF4-FFF2-40B4-BE49-F238E27FC236}">
                <a16:creationId xmlns:a16="http://schemas.microsoft.com/office/drawing/2014/main" id="{8098EE53-61E9-ED4A-5809-B21FFEF1943D}"/>
              </a:ext>
            </a:extLst>
          </p:cNvPr>
          <p:cNvSpPr>
            <a:spLocks noGrp="1"/>
          </p:cNvSpPr>
          <p:nvPr>
            <p:ph type="pic" sz="quarter" idx="15"/>
          </p:nvPr>
        </p:nvSpPr>
        <p:spPr>
          <a:xfrm>
            <a:off x="1" y="1950131"/>
            <a:ext cx="2355112" cy="2196000"/>
          </a:xfrm>
          <a:solidFill>
            <a:schemeClr val="bg2">
              <a:lumMod val="95000"/>
            </a:schemeClr>
          </a:solidFill>
          <a:ln>
            <a:noFill/>
          </a:ln>
        </p:spPr>
        <p:txBody>
          <a:bodyPr lIns="180000" bIns="144000"/>
          <a:lstStyle>
            <a:lvl1pPr>
              <a:defRPr sz="1400"/>
            </a:lvl1pPr>
          </a:lstStyle>
          <a:p>
            <a:endParaRPr lang="nl-NL"/>
          </a:p>
        </p:txBody>
      </p:sp>
      <p:sp>
        <p:nvSpPr>
          <p:cNvPr id="13" name="Tijdelijke aanduiding voor afbeelding 9">
            <a:extLst>
              <a:ext uri="{FF2B5EF4-FFF2-40B4-BE49-F238E27FC236}">
                <a16:creationId xmlns:a16="http://schemas.microsoft.com/office/drawing/2014/main" id="{73CBDB9A-D770-05CD-716E-B0781FB91691}"/>
              </a:ext>
            </a:extLst>
          </p:cNvPr>
          <p:cNvSpPr>
            <a:spLocks noGrp="1"/>
          </p:cNvSpPr>
          <p:nvPr>
            <p:ph type="pic" sz="quarter" idx="16"/>
          </p:nvPr>
        </p:nvSpPr>
        <p:spPr>
          <a:xfrm>
            <a:off x="4332768" y="2144393"/>
            <a:ext cx="2355112" cy="1606731"/>
          </a:xfrm>
          <a:solidFill>
            <a:schemeClr val="bg2">
              <a:lumMod val="95000"/>
            </a:schemeClr>
          </a:solidFill>
          <a:ln>
            <a:noFill/>
          </a:ln>
        </p:spPr>
        <p:txBody>
          <a:bodyPr lIns="180000" bIns="144000" anchor="b" anchorCtr="0"/>
          <a:lstStyle>
            <a:lvl1pPr>
              <a:defRPr sz="1400"/>
            </a:lvl1pPr>
          </a:lstStyle>
          <a:p>
            <a:endParaRPr lang="nl-NL"/>
          </a:p>
        </p:txBody>
      </p:sp>
      <p:sp>
        <p:nvSpPr>
          <p:cNvPr id="14" name="Tijdelijke aanduiding voor afbeelding 9">
            <a:extLst>
              <a:ext uri="{FF2B5EF4-FFF2-40B4-BE49-F238E27FC236}">
                <a16:creationId xmlns:a16="http://schemas.microsoft.com/office/drawing/2014/main" id="{DCFDC220-9A8A-8650-6C53-0A712240188F}"/>
              </a:ext>
            </a:extLst>
          </p:cNvPr>
          <p:cNvSpPr>
            <a:spLocks noGrp="1"/>
          </p:cNvSpPr>
          <p:nvPr>
            <p:ph type="pic" sz="quarter" idx="17"/>
          </p:nvPr>
        </p:nvSpPr>
        <p:spPr>
          <a:xfrm>
            <a:off x="5520299" y="3751123"/>
            <a:ext cx="2355112" cy="1526399"/>
          </a:xfrm>
          <a:solidFill>
            <a:schemeClr val="bg2">
              <a:lumMod val="95000"/>
            </a:schemeClr>
          </a:solidFill>
          <a:ln>
            <a:noFill/>
          </a:ln>
        </p:spPr>
        <p:txBody>
          <a:bodyPr lIns="180000" bIns="144000"/>
          <a:lstStyle>
            <a:lvl1pPr>
              <a:defRPr sz="1400"/>
            </a:lvl1pPr>
          </a:lstStyle>
          <a:p>
            <a:endParaRPr lang="nl-NL"/>
          </a:p>
        </p:txBody>
      </p:sp>
      <p:sp>
        <p:nvSpPr>
          <p:cNvPr id="15" name="Tijdelijke aanduiding voor afbeelding 9">
            <a:extLst>
              <a:ext uri="{FF2B5EF4-FFF2-40B4-BE49-F238E27FC236}">
                <a16:creationId xmlns:a16="http://schemas.microsoft.com/office/drawing/2014/main" id="{9BADAA55-4D9F-7951-1B9F-74BBD263CAE2}"/>
              </a:ext>
            </a:extLst>
          </p:cNvPr>
          <p:cNvSpPr>
            <a:spLocks noGrp="1"/>
          </p:cNvSpPr>
          <p:nvPr>
            <p:ph type="pic" sz="quarter" idx="18"/>
          </p:nvPr>
        </p:nvSpPr>
        <p:spPr>
          <a:xfrm>
            <a:off x="3141922" y="4399830"/>
            <a:ext cx="2378375" cy="1905273"/>
          </a:xfrm>
          <a:solidFill>
            <a:schemeClr val="bg2">
              <a:lumMod val="95000"/>
            </a:schemeClr>
          </a:solidFill>
          <a:ln>
            <a:noFill/>
          </a:ln>
        </p:spPr>
        <p:txBody>
          <a:bodyPr lIns="180000" bIns="144000"/>
          <a:lstStyle>
            <a:lvl1pPr>
              <a:defRPr sz="1400"/>
            </a:lvl1pPr>
          </a:lstStyle>
          <a:p>
            <a:endParaRPr lang="nl-NL"/>
          </a:p>
        </p:txBody>
      </p:sp>
      <p:sp>
        <p:nvSpPr>
          <p:cNvPr id="17" name="Tijdelijke aanduiding voor afbeelding 9">
            <a:extLst>
              <a:ext uri="{FF2B5EF4-FFF2-40B4-BE49-F238E27FC236}">
                <a16:creationId xmlns:a16="http://schemas.microsoft.com/office/drawing/2014/main" id="{031B5C35-485F-2DC0-E007-D67BA751C6DE}"/>
              </a:ext>
            </a:extLst>
          </p:cNvPr>
          <p:cNvSpPr>
            <a:spLocks noGrp="1"/>
          </p:cNvSpPr>
          <p:nvPr>
            <p:ph type="pic" sz="quarter" idx="20"/>
          </p:nvPr>
        </p:nvSpPr>
        <p:spPr>
          <a:xfrm>
            <a:off x="8369824" y="1956275"/>
            <a:ext cx="2608032" cy="1749170"/>
          </a:xfrm>
          <a:solidFill>
            <a:schemeClr val="bg2">
              <a:lumMod val="95000"/>
            </a:schemeClr>
          </a:solidFill>
          <a:ln>
            <a:noFill/>
          </a:ln>
        </p:spPr>
        <p:txBody>
          <a:bodyPr lIns="180000" bIns="144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6"/>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hasCustomPrompt="1"/>
          </p:nvPr>
        </p:nvSpPr>
        <p:spPr>
          <a:xfrm>
            <a:off x="862781" y="3751132"/>
            <a:ext cx="1492331" cy="746430"/>
          </a:xfrm>
          <a:solidFill>
            <a:schemeClr val="bg1"/>
          </a:solidFill>
        </p:spPr>
        <p:txBody>
          <a:bodyPr lIns="108000" tIns="144000" rIns="108000" bIns="144000"/>
          <a:lstStyle>
            <a:lvl1pPr algn="r">
              <a:lnSpc>
                <a:spcPts val="2000"/>
              </a:lnSpc>
              <a:defRPr b="1">
                <a:solidFill>
                  <a:schemeClr val="accent6"/>
                </a:solidFill>
              </a:defRPr>
            </a:lvl1pPr>
            <a:lvl2pPr marL="0" indent="0">
              <a:buNone/>
              <a:defRPr/>
            </a:lvl2pPr>
          </a:lstStyle>
          <a:p>
            <a:pPr lvl="0"/>
            <a:r>
              <a:rPr lang="nl-NL"/>
              <a:t>Opleiding</a:t>
            </a:r>
          </a:p>
          <a:p>
            <a:pPr lvl="0"/>
            <a:r>
              <a:rPr lang="nl-NL"/>
              <a:t>naam</a:t>
            </a:r>
          </a:p>
        </p:txBody>
      </p:sp>
      <p:cxnSp>
        <p:nvCxnSpPr>
          <p:cNvPr id="7" name="Rechte verbindingslijn 6">
            <a:extLst>
              <a:ext uri="{FF2B5EF4-FFF2-40B4-BE49-F238E27FC236}">
                <a16:creationId xmlns:a16="http://schemas.microsoft.com/office/drawing/2014/main" id="{5A5AC780-70AE-3078-D9EE-C3C43667BBED}"/>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8" name="Graphic 7">
            <a:extLst>
              <a:ext uri="{FF2B5EF4-FFF2-40B4-BE49-F238E27FC236}">
                <a16:creationId xmlns:a16="http://schemas.microsoft.com/office/drawing/2014/main" id="{FB68ED0E-F2D5-74FD-C61E-E9AB6A16DE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5" name="Tijdelijke aanduiding voor inhoud 2">
            <a:extLst>
              <a:ext uri="{FF2B5EF4-FFF2-40B4-BE49-F238E27FC236}">
                <a16:creationId xmlns:a16="http://schemas.microsoft.com/office/drawing/2014/main" id="{4D0255C8-2C1D-65CE-F8AA-B97B8AB4B05C}"/>
              </a:ext>
            </a:extLst>
          </p:cNvPr>
          <p:cNvSpPr>
            <a:spLocks noGrp="1"/>
          </p:cNvSpPr>
          <p:nvPr>
            <p:ph idx="10" hasCustomPrompt="1"/>
          </p:nvPr>
        </p:nvSpPr>
        <p:spPr>
          <a:xfrm>
            <a:off x="3823949" y="1903427"/>
            <a:ext cx="1492331" cy="746430"/>
          </a:xfrm>
          <a:solidFill>
            <a:schemeClr val="bg1"/>
          </a:solidFill>
        </p:spPr>
        <p:txBody>
          <a:bodyPr lIns="108000" tIns="144000" rIns="108000" bIns="144000"/>
          <a:lstStyle>
            <a:lvl1pPr algn="r">
              <a:lnSpc>
                <a:spcPts val="2000"/>
              </a:lnSpc>
              <a:defRPr b="1">
                <a:solidFill>
                  <a:schemeClr val="accent6"/>
                </a:solidFill>
              </a:defRPr>
            </a:lvl1pPr>
            <a:lvl2pPr marL="0" indent="0">
              <a:buNone/>
              <a:defRPr/>
            </a:lvl2pPr>
          </a:lstStyle>
          <a:p>
            <a:pPr lvl="0"/>
            <a:r>
              <a:rPr lang="nl-NL"/>
              <a:t>Opleiding</a:t>
            </a:r>
          </a:p>
          <a:p>
            <a:pPr lvl="0"/>
            <a:r>
              <a:rPr lang="nl-NL"/>
              <a:t>naam</a:t>
            </a:r>
          </a:p>
        </p:txBody>
      </p:sp>
      <p:sp>
        <p:nvSpPr>
          <p:cNvPr id="6" name="Tijdelijke aanduiding voor inhoud 2">
            <a:extLst>
              <a:ext uri="{FF2B5EF4-FFF2-40B4-BE49-F238E27FC236}">
                <a16:creationId xmlns:a16="http://schemas.microsoft.com/office/drawing/2014/main" id="{1F59A0AF-AC8E-1AF8-7F01-813DE7926582}"/>
              </a:ext>
            </a:extLst>
          </p:cNvPr>
          <p:cNvSpPr>
            <a:spLocks noGrp="1"/>
          </p:cNvSpPr>
          <p:nvPr>
            <p:ph idx="11" hasCustomPrompt="1"/>
          </p:nvPr>
        </p:nvSpPr>
        <p:spPr>
          <a:xfrm>
            <a:off x="2579940" y="5785059"/>
            <a:ext cx="1492331" cy="746430"/>
          </a:xfrm>
          <a:solidFill>
            <a:schemeClr val="bg1"/>
          </a:solidFill>
        </p:spPr>
        <p:txBody>
          <a:bodyPr lIns="108000" tIns="144000" rIns="108000" bIns="144000"/>
          <a:lstStyle>
            <a:lvl1pPr algn="r">
              <a:lnSpc>
                <a:spcPts val="2000"/>
              </a:lnSpc>
              <a:defRPr b="1">
                <a:solidFill>
                  <a:schemeClr val="accent6"/>
                </a:solidFill>
              </a:defRPr>
            </a:lvl1pPr>
            <a:lvl2pPr marL="0" indent="0">
              <a:buNone/>
              <a:defRPr/>
            </a:lvl2pPr>
          </a:lstStyle>
          <a:p>
            <a:pPr lvl="0"/>
            <a:r>
              <a:rPr lang="nl-NL"/>
              <a:t>Opleiding</a:t>
            </a:r>
          </a:p>
          <a:p>
            <a:pPr lvl="0"/>
            <a:r>
              <a:rPr lang="nl-NL"/>
              <a:t>naam</a:t>
            </a:r>
          </a:p>
        </p:txBody>
      </p:sp>
      <p:sp>
        <p:nvSpPr>
          <p:cNvPr id="9" name="Tijdelijke aanduiding voor inhoud 2">
            <a:extLst>
              <a:ext uri="{FF2B5EF4-FFF2-40B4-BE49-F238E27FC236}">
                <a16:creationId xmlns:a16="http://schemas.microsoft.com/office/drawing/2014/main" id="{DB8418D6-24BD-EE1A-9622-6F775A2B4185}"/>
              </a:ext>
            </a:extLst>
          </p:cNvPr>
          <p:cNvSpPr>
            <a:spLocks noGrp="1"/>
          </p:cNvSpPr>
          <p:nvPr>
            <p:ph idx="12" hasCustomPrompt="1"/>
          </p:nvPr>
        </p:nvSpPr>
        <p:spPr>
          <a:xfrm>
            <a:off x="6657527" y="4946836"/>
            <a:ext cx="1492331" cy="746430"/>
          </a:xfrm>
          <a:solidFill>
            <a:schemeClr val="bg1"/>
          </a:solidFill>
        </p:spPr>
        <p:txBody>
          <a:bodyPr lIns="108000" tIns="144000" rIns="108000" bIns="144000"/>
          <a:lstStyle>
            <a:lvl1pPr algn="r">
              <a:lnSpc>
                <a:spcPts val="2000"/>
              </a:lnSpc>
              <a:defRPr b="1">
                <a:solidFill>
                  <a:schemeClr val="accent6"/>
                </a:solidFill>
              </a:defRPr>
            </a:lvl1pPr>
            <a:lvl2pPr marL="0" indent="0">
              <a:buNone/>
              <a:defRPr/>
            </a:lvl2pPr>
          </a:lstStyle>
          <a:p>
            <a:pPr lvl="0"/>
            <a:r>
              <a:rPr lang="nl-NL"/>
              <a:t>Opleiding</a:t>
            </a:r>
          </a:p>
          <a:p>
            <a:pPr lvl="0"/>
            <a:r>
              <a:rPr lang="nl-NL"/>
              <a:t>naam</a:t>
            </a:r>
          </a:p>
        </p:txBody>
      </p:sp>
      <p:sp>
        <p:nvSpPr>
          <p:cNvPr id="10" name="Tijdelijke aanduiding voor inhoud 2">
            <a:extLst>
              <a:ext uri="{FF2B5EF4-FFF2-40B4-BE49-F238E27FC236}">
                <a16:creationId xmlns:a16="http://schemas.microsoft.com/office/drawing/2014/main" id="{1834089A-8D9B-F6CC-8879-D53CB352A62F}"/>
              </a:ext>
            </a:extLst>
          </p:cNvPr>
          <p:cNvSpPr>
            <a:spLocks noGrp="1"/>
          </p:cNvSpPr>
          <p:nvPr>
            <p:ph idx="13" hasCustomPrompt="1"/>
          </p:nvPr>
        </p:nvSpPr>
        <p:spPr>
          <a:xfrm>
            <a:off x="9315666" y="4200406"/>
            <a:ext cx="1492331" cy="746430"/>
          </a:xfrm>
          <a:solidFill>
            <a:schemeClr val="bg1"/>
          </a:solidFill>
        </p:spPr>
        <p:txBody>
          <a:bodyPr lIns="108000" tIns="144000" rIns="108000" bIns="144000"/>
          <a:lstStyle>
            <a:lvl1pPr algn="r">
              <a:lnSpc>
                <a:spcPts val="2000"/>
              </a:lnSpc>
              <a:defRPr b="1">
                <a:solidFill>
                  <a:schemeClr val="accent6"/>
                </a:solidFill>
              </a:defRPr>
            </a:lvl1pPr>
            <a:lvl2pPr marL="0" indent="0">
              <a:buNone/>
              <a:defRPr/>
            </a:lvl2pPr>
          </a:lstStyle>
          <a:p>
            <a:pPr lvl="0"/>
            <a:r>
              <a:rPr lang="nl-NL"/>
              <a:t>Opleiding</a:t>
            </a:r>
          </a:p>
          <a:p>
            <a:pPr lvl="0"/>
            <a:r>
              <a:rPr lang="nl-NL"/>
              <a:t>naam</a:t>
            </a:r>
          </a:p>
        </p:txBody>
      </p:sp>
      <p:sp>
        <p:nvSpPr>
          <p:cNvPr id="11" name="Tijdelijke aanduiding voor inhoud 2">
            <a:extLst>
              <a:ext uri="{FF2B5EF4-FFF2-40B4-BE49-F238E27FC236}">
                <a16:creationId xmlns:a16="http://schemas.microsoft.com/office/drawing/2014/main" id="{8F98A4E9-A736-FDA2-DE92-7D6002B2E655}"/>
              </a:ext>
            </a:extLst>
          </p:cNvPr>
          <p:cNvSpPr>
            <a:spLocks noGrp="1"/>
          </p:cNvSpPr>
          <p:nvPr>
            <p:ph idx="14" hasCustomPrompt="1"/>
          </p:nvPr>
        </p:nvSpPr>
        <p:spPr>
          <a:xfrm>
            <a:off x="10215742" y="1883303"/>
            <a:ext cx="1492331" cy="746430"/>
          </a:xfrm>
          <a:solidFill>
            <a:schemeClr val="bg1"/>
          </a:solidFill>
        </p:spPr>
        <p:txBody>
          <a:bodyPr lIns="108000" tIns="144000" rIns="108000" bIns="144000"/>
          <a:lstStyle>
            <a:lvl1pPr algn="l">
              <a:lnSpc>
                <a:spcPts val="2000"/>
              </a:lnSpc>
              <a:defRPr b="1">
                <a:solidFill>
                  <a:schemeClr val="accent6"/>
                </a:solidFill>
              </a:defRPr>
            </a:lvl1pPr>
            <a:lvl2pPr marL="0" indent="0">
              <a:buNone/>
              <a:defRPr/>
            </a:lvl2pPr>
          </a:lstStyle>
          <a:p>
            <a:pPr lvl="0"/>
            <a:r>
              <a:rPr lang="nl-NL"/>
              <a:t>Opleiding</a:t>
            </a:r>
          </a:p>
          <a:p>
            <a:pPr lvl="0"/>
            <a:r>
              <a:rPr lang="nl-NL"/>
              <a:t>naam</a:t>
            </a:r>
          </a:p>
        </p:txBody>
      </p:sp>
    </p:spTree>
    <p:extLst>
      <p:ext uri="{BB962C8B-B14F-4D97-AF65-F5344CB8AC3E}">
        <p14:creationId xmlns:p14="http://schemas.microsoft.com/office/powerpoint/2010/main" val="37214995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9">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65AEEA8E-AE15-595C-193A-884FBA99B0B3}"/>
              </a:ext>
            </a:extLst>
          </p:cNvPr>
          <p:cNvSpPr>
            <a:spLocks noGrp="1"/>
          </p:cNvSpPr>
          <p:nvPr>
            <p:ph type="pic" sz="quarter" idx="18"/>
          </p:nvPr>
        </p:nvSpPr>
        <p:spPr>
          <a:xfrm>
            <a:off x="4492257" y="2326662"/>
            <a:ext cx="3381151" cy="2675952"/>
          </a:xfrm>
          <a:solidFill>
            <a:schemeClr val="bg2">
              <a:lumMod val="95000"/>
            </a:schemeClr>
          </a:solidFill>
          <a:ln>
            <a:noFill/>
          </a:ln>
        </p:spPr>
        <p:txBody>
          <a:bodyPr lIns="180000" bIns="144000"/>
          <a:lstStyle>
            <a:lvl1pPr>
              <a:defRPr sz="1400"/>
            </a:lvl1pPr>
          </a:lstStyle>
          <a:p>
            <a:endParaRPr lang="nl-NL"/>
          </a:p>
        </p:txBody>
      </p:sp>
      <p:sp>
        <p:nvSpPr>
          <p:cNvPr id="2" name="Titel 1">
            <a:extLst>
              <a:ext uri="{FF2B5EF4-FFF2-40B4-BE49-F238E27FC236}">
                <a16:creationId xmlns:a16="http://schemas.microsoft.com/office/drawing/2014/main" id="{ECA609E9-2E23-0972-6B67-B1056AF0AF61}"/>
              </a:ext>
            </a:extLst>
          </p:cNvPr>
          <p:cNvSpPr>
            <a:spLocks noGrp="1"/>
          </p:cNvSpPr>
          <p:nvPr>
            <p:ph type="title"/>
          </p:nvPr>
        </p:nvSpPr>
        <p:spPr/>
        <p:txBody>
          <a:bodyPr/>
          <a:lstStyle>
            <a:lvl1pPr>
              <a:defRPr>
                <a:solidFill>
                  <a:schemeClr val="accent6"/>
                </a:solidFill>
              </a:defRPr>
            </a:lvl1pPr>
          </a:lstStyle>
          <a:p>
            <a:r>
              <a:rPr lang="nl-NL"/>
              <a:t>Klik om stijl te bewerken</a:t>
            </a:r>
          </a:p>
        </p:txBody>
      </p:sp>
      <p:cxnSp>
        <p:nvCxnSpPr>
          <p:cNvPr id="3" name="Rechte verbindingslijn 2">
            <a:extLst>
              <a:ext uri="{FF2B5EF4-FFF2-40B4-BE49-F238E27FC236}">
                <a16:creationId xmlns:a16="http://schemas.microsoft.com/office/drawing/2014/main" id="{7447541C-25FA-3823-964D-C8AB4A9A0BE4}"/>
              </a:ext>
            </a:extLst>
          </p:cNvPr>
          <p:cNvCxnSpPr/>
          <p:nvPr userDrawn="1"/>
        </p:nvCxnSpPr>
        <p:spPr>
          <a:xfrm>
            <a:off x="959056" y="1548581"/>
            <a:ext cx="10018800" cy="0"/>
          </a:xfrm>
          <a:prstGeom prst="line">
            <a:avLst/>
          </a:prstGeom>
          <a:ln w="12700">
            <a:solidFill>
              <a:schemeClr val="accent3"/>
            </a:solidFill>
          </a:ln>
        </p:spPr>
        <p:style>
          <a:lnRef idx="2">
            <a:schemeClr val="accent1"/>
          </a:lnRef>
          <a:fillRef idx="0">
            <a:schemeClr val="accent1"/>
          </a:fillRef>
          <a:effectRef idx="1">
            <a:schemeClr val="accent1"/>
          </a:effectRef>
          <a:fontRef idx="minor">
            <a:schemeClr val="tx1"/>
          </a:fontRef>
        </p:style>
      </p:cxnSp>
      <p:pic>
        <p:nvPicPr>
          <p:cNvPr id="4" name="Graphic 3">
            <a:extLst>
              <a:ext uri="{FF2B5EF4-FFF2-40B4-BE49-F238E27FC236}">
                <a16:creationId xmlns:a16="http://schemas.microsoft.com/office/drawing/2014/main" id="{282D8A36-6075-2290-0503-40A7CEAD1C4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
        <p:nvSpPr>
          <p:cNvPr id="6" name="Tijdelijke aanduiding voor afbeelding 9">
            <a:extLst>
              <a:ext uri="{FF2B5EF4-FFF2-40B4-BE49-F238E27FC236}">
                <a16:creationId xmlns:a16="http://schemas.microsoft.com/office/drawing/2014/main" id="{5F3C5FCA-88EB-5839-9FDA-62CFD7638561}"/>
              </a:ext>
            </a:extLst>
          </p:cNvPr>
          <p:cNvSpPr>
            <a:spLocks noGrp="1"/>
          </p:cNvSpPr>
          <p:nvPr>
            <p:ph type="pic" sz="quarter" idx="15"/>
          </p:nvPr>
        </p:nvSpPr>
        <p:spPr>
          <a:xfrm>
            <a:off x="1" y="2905650"/>
            <a:ext cx="3934046" cy="2595281"/>
          </a:xfrm>
          <a:solidFill>
            <a:schemeClr val="bg2">
              <a:lumMod val="95000"/>
            </a:schemeClr>
          </a:solidFill>
          <a:ln>
            <a:noFill/>
          </a:ln>
        </p:spPr>
        <p:txBody>
          <a:bodyPr lIns="180000" bIns="144000"/>
          <a:lstStyle>
            <a:lvl1pPr>
              <a:defRPr sz="1400"/>
            </a:lvl1pPr>
          </a:lstStyle>
          <a:p>
            <a:endParaRPr lang="nl-NL"/>
          </a:p>
        </p:txBody>
      </p:sp>
      <p:sp>
        <p:nvSpPr>
          <p:cNvPr id="7" name="Tijdelijke aanduiding voor inhoud 2">
            <a:extLst>
              <a:ext uri="{FF2B5EF4-FFF2-40B4-BE49-F238E27FC236}">
                <a16:creationId xmlns:a16="http://schemas.microsoft.com/office/drawing/2014/main" id="{60781CAD-59EA-2F44-27F0-4EA153628867}"/>
              </a:ext>
            </a:extLst>
          </p:cNvPr>
          <p:cNvSpPr>
            <a:spLocks noGrp="1"/>
          </p:cNvSpPr>
          <p:nvPr>
            <p:ph idx="1" hasCustomPrompt="1"/>
          </p:nvPr>
        </p:nvSpPr>
        <p:spPr>
          <a:xfrm>
            <a:off x="862781" y="2185983"/>
            <a:ext cx="3071266" cy="583683"/>
          </a:xfrm>
          <a:solidFill>
            <a:schemeClr val="bg1"/>
          </a:solidFill>
        </p:spPr>
        <p:txBody>
          <a:bodyPr lIns="108000" tIns="144000" rIns="108000" bIns="144000"/>
          <a:lstStyle>
            <a:lvl1pPr algn="l">
              <a:lnSpc>
                <a:spcPts val="2250"/>
              </a:lnSpc>
              <a:defRPr sz="2250" b="1">
                <a:solidFill>
                  <a:schemeClr val="accent6"/>
                </a:solidFill>
              </a:defRPr>
            </a:lvl1pPr>
            <a:lvl2pPr marL="0" indent="0">
              <a:buNone/>
              <a:defRPr/>
            </a:lvl2pPr>
          </a:lstStyle>
          <a:p>
            <a:pPr lvl="0"/>
            <a:r>
              <a:rPr lang="nl-NL"/>
              <a:t>Beroep</a:t>
            </a:r>
          </a:p>
        </p:txBody>
      </p:sp>
      <p:sp>
        <p:nvSpPr>
          <p:cNvPr id="8" name="Tijdelijke aanduiding voor inhoud 2">
            <a:extLst>
              <a:ext uri="{FF2B5EF4-FFF2-40B4-BE49-F238E27FC236}">
                <a16:creationId xmlns:a16="http://schemas.microsoft.com/office/drawing/2014/main" id="{DA91AA6F-B0F4-B1F7-884B-C4792C09BED1}"/>
              </a:ext>
            </a:extLst>
          </p:cNvPr>
          <p:cNvSpPr>
            <a:spLocks noGrp="1"/>
          </p:cNvSpPr>
          <p:nvPr>
            <p:ph idx="16" hasCustomPrompt="1"/>
          </p:nvPr>
        </p:nvSpPr>
        <p:spPr>
          <a:xfrm>
            <a:off x="8146083" y="2725090"/>
            <a:ext cx="3182908" cy="507207"/>
          </a:xfrm>
          <a:solidFill>
            <a:schemeClr val="bg1"/>
          </a:solidFill>
        </p:spPr>
        <p:txBody>
          <a:bodyPr lIns="108000" tIns="144000" rIns="108000" bIns="144000"/>
          <a:lstStyle>
            <a:lvl1pPr algn="l">
              <a:lnSpc>
                <a:spcPts val="2250"/>
              </a:lnSpc>
              <a:defRPr sz="2250" b="1">
                <a:solidFill>
                  <a:schemeClr val="accent6"/>
                </a:solidFill>
              </a:defRPr>
            </a:lvl1pPr>
            <a:lvl2pPr marL="0" indent="0">
              <a:buNone/>
              <a:defRPr/>
            </a:lvl2pPr>
          </a:lstStyle>
          <a:p>
            <a:pPr lvl="0"/>
            <a:r>
              <a:rPr lang="nl-NL"/>
              <a:t>Beroep</a:t>
            </a:r>
          </a:p>
        </p:txBody>
      </p:sp>
      <p:sp>
        <p:nvSpPr>
          <p:cNvPr id="9" name="Tijdelijke aanduiding voor inhoud 2">
            <a:extLst>
              <a:ext uri="{FF2B5EF4-FFF2-40B4-BE49-F238E27FC236}">
                <a16:creationId xmlns:a16="http://schemas.microsoft.com/office/drawing/2014/main" id="{96CFD02C-2027-1AC0-284E-B4E9960D8102}"/>
              </a:ext>
            </a:extLst>
          </p:cNvPr>
          <p:cNvSpPr>
            <a:spLocks noGrp="1"/>
          </p:cNvSpPr>
          <p:nvPr>
            <p:ph idx="17" hasCustomPrompt="1"/>
          </p:nvPr>
        </p:nvSpPr>
        <p:spPr>
          <a:xfrm>
            <a:off x="4438650" y="3969880"/>
            <a:ext cx="1286983" cy="1208176"/>
          </a:xfrm>
          <a:solidFill>
            <a:schemeClr val="bg1"/>
          </a:solidFill>
        </p:spPr>
        <p:txBody>
          <a:bodyPr lIns="108000" tIns="144000" rIns="108000" bIns="144000"/>
          <a:lstStyle>
            <a:lvl1pPr algn="l">
              <a:lnSpc>
                <a:spcPts val="2250"/>
              </a:lnSpc>
              <a:defRPr sz="2250" b="1">
                <a:solidFill>
                  <a:schemeClr val="accent6"/>
                </a:solidFill>
              </a:defRPr>
            </a:lvl1pPr>
            <a:lvl2pPr marL="0" indent="0">
              <a:buNone/>
              <a:defRPr/>
            </a:lvl2pPr>
          </a:lstStyle>
          <a:p>
            <a:pPr lvl="0"/>
            <a:r>
              <a:rPr lang="nl-NL"/>
              <a:t>Beroep</a:t>
            </a:r>
          </a:p>
        </p:txBody>
      </p:sp>
      <p:sp>
        <p:nvSpPr>
          <p:cNvPr id="11" name="Tijdelijke aanduiding voor afbeelding 9">
            <a:extLst>
              <a:ext uri="{FF2B5EF4-FFF2-40B4-BE49-F238E27FC236}">
                <a16:creationId xmlns:a16="http://schemas.microsoft.com/office/drawing/2014/main" id="{8B8B7E0C-8A19-6B93-1EE1-7E39B1BF290F}"/>
              </a:ext>
            </a:extLst>
          </p:cNvPr>
          <p:cNvSpPr>
            <a:spLocks noGrp="1"/>
          </p:cNvSpPr>
          <p:nvPr>
            <p:ph type="pic" sz="quarter" idx="19"/>
          </p:nvPr>
        </p:nvSpPr>
        <p:spPr>
          <a:xfrm>
            <a:off x="8273903" y="3567228"/>
            <a:ext cx="3918096" cy="2595281"/>
          </a:xfrm>
          <a:solidFill>
            <a:schemeClr val="bg2">
              <a:lumMod val="95000"/>
            </a:schemeClr>
          </a:solidFill>
          <a:ln>
            <a:noFill/>
          </a:ln>
        </p:spPr>
        <p:txBody>
          <a:bodyPr lIns="180000" bIns="144000"/>
          <a:lstStyle>
            <a:lvl1pPr>
              <a:defRPr sz="1400"/>
            </a:lvl1pPr>
          </a:lstStyle>
          <a:p>
            <a:endParaRPr lang="nl-NL"/>
          </a:p>
        </p:txBody>
      </p:sp>
    </p:spTree>
    <p:extLst>
      <p:ext uri="{BB962C8B-B14F-4D97-AF65-F5344CB8AC3E}">
        <p14:creationId xmlns:p14="http://schemas.microsoft.com/office/powerpoint/2010/main" val="16159749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0">
    <p:spTree>
      <p:nvGrpSpPr>
        <p:cNvPr id="1" name=""/>
        <p:cNvGrpSpPr/>
        <p:nvPr/>
      </p:nvGrpSpPr>
      <p:grpSpPr>
        <a:xfrm>
          <a:off x="0" y="0"/>
          <a:ext cx="0" cy="0"/>
          <a:chOff x="0" y="0"/>
          <a:chExt cx="0" cy="0"/>
        </a:xfrm>
      </p:grpSpPr>
      <p:grpSp>
        <p:nvGrpSpPr>
          <p:cNvPr id="9" name="Groep 8">
            <a:extLst>
              <a:ext uri="{FF2B5EF4-FFF2-40B4-BE49-F238E27FC236}">
                <a16:creationId xmlns:a16="http://schemas.microsoft.com/office/drawing/2014/main" id="{77D131A4-8711-D57B-342C-398B97415AF7}"/>
              </a:ext>
            </a:extLst>
          </p:cNvPr>
          <p:cNvGrpSpPr/>
          <p:nvPr userDrawn="1"/>
        </p:nvGrpSpPr>
        <p:grpSpPr>
          <a:xfrm>
            <a:off x="0" y="955497"/>
            <a:ext cx="12192001" cy="5902503"/>
            <a:chOff x="0" y="955497"/>
            <a:chExt cx="12192001" cy="5902503"/>
          </a:xfrm>
          <a:solidFill>
            <a:schemeClr val="accent3"/>
          </a:solidFill>
        </p:grpSpPr>
        <p:sp>
          <p:nvSpPr>
            <p:cNvPr id="7" name="Rechthoek 6">
              <a:extLst>
                <a:ext uri="{FF2B5EF4-FFF2-40B4-BE49-F238E27FC236}">
                  <a16:creationId xmlns:a16="http://schemas.microsoft.com/office/drawing/2014/main" id="{C5BCF70D-337A-CDB8-EBB9-C3CAFC53644D}"/>
                </a:ext>
              </a:extLst>
            </p:cNvPr>
            <p:cNvSpPr/>
            <p:nvPr userDrawn="1"/>
          </p:nvSpPr>
          <p:spPr>
            <a:xfrm>
              <a:off x="0" y="1325366"/>
              <a:ext cx="12192000" cy="5532634"/>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0B47C399-C3AE-1B4E-F576-2560B5EA2F75}"/>
                </a:ext>
              </a:extLst>
            </p:cNvPr>
            <p:cNvSpPr/>
            <p:nvPr userDrawn="1"/>
          </p:nvSpPr>
          <p:spPr>
            <a:xfrm>
              <a:off x="8826965" y="955497"/>
              <a:ext cx="3365036" cy="1227315"/>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983DEF3D-2EC2-66E4-BF87-9DA8F1543285}"/>
              </a:ext>
            </a:extLst>
          </p:cNvPr>
          <p:cNvSpPr>
            <a:spLocks noGrp="1"/>
          </p:cNvSpPr>
          <p:nvPr>
            <p:ph type="title"/>
          </p:nvPr>
        </p:nvSpPr>
        <p:spPr>
          <a:xfrm>
            <a:off x="862781" y="619771"/>
            <a:ext cx="7721277" cy="583686"/>
          </a:xfrm>
        </p:spPr>
        <p:txBody>
          <a:bodyPr/>
          <a:lstStyle>
            <a:lvl1pPr>
              <a:defRPr>
                <a:solidFill>
                  <a:schemeClr val="accent6"/>
                </a:solidFill>
              </a:defRPr>
            </a:lvl1pPr>
          </a:lstStyle>
          <a:p>
            <a:r>
              <a:rPr lang="nl-NL"/>
              <a:t>Klik om stijl te bewerken</a:t>
            </a:r>
          </a:p>
        </p:txBody>
      </p:sp>
      <p:sp>
        <p:nvSpPr>
          <p:cNvPr id="5" name="Tijdelijke aanduiding voor grafiek 4">
            <a:extLst>
              <a:ext uri="{FF2B5EF4-FFF2-40B4-BE49-F238E27FC236}">
                <a16:creationId xmlns:a16="http://schemas.microsoft.com/office/drawing/2014/main" id="{F93B3D73-5840-DCF4-3B2F-781E3C314BCB}"/>
              </a:ext>
            </a:extLst>
          </p:cNvPr>
          <p:cNvSpPr>
            <a:spLocks noGrp="1"/>
          </p:cNvSpPr>
          <p:nvPr>
            <p:ph type="chart" sz="quarter" idx="10"/>
          </p:nvPr>
        </p:nvSpPr>
        <p:spPr>
          <a:xfrm>
            <a:off x="862781" y="2182812"/>
            <a:ext cx="10782300" cy="3750513"/>
          </a:xfrm>
        </p:spPr>
        <p:txBody>
          <a:bodyPr/>
          <a:lstStyle>
            <a:lvl1pPr>
              <a:defRPr>
                <a:solidFill>
                  <a:schemeClr val="bg1"/>
                </a:solidFill>
              </a:defRPr>
            </a:lvl1pPr>
          </a:lstStyle>
          <a:p>
            <a:endParaRPr lang="nl-NL"/>
          </a:p>
        </p:txBody>
      </p:sp>
      <p:pic>
        <p:nvPicPr>
          <p:cNvPr id="6" name="Graphic 5">
            <a:extLst>
              <a:ext uri="{FF2B5EF4-FFF2-40B4-BE49-F238E27FC236}">
                <a16:creationId xmlns:a16="http://schemas.microsoft.com/office/drawing/2014/main" id="{2C6EC5A0-1579-D33C-6C32-3060BDEB107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35791040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21">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1" y="950360"/>
            <a:ext cx="12191999" cy="5270642"/>
            <a:chOff x="1" y="1046010"/>
            <a:chExt cx="12191999" cy="5781211"/>
          </a:xfrm>
          <a:solidFill>
            <a:schemeClr val="accent3"/>
          </a:solidFill>
        </p:grpSpPr>
        <p:sp>
          <p:nvSpPr>
            <p:cNvPr id="10" name="Rechthoek 9">
              <a:extLst>
                <a:ext uri="{FF2B5EF4-FFF2-40B4-BE49-F238E27FC236}">
                  <a16:creationId xmlns:a16="http://schemas.microsoft.com/office/drawing/2014/main" id="{50C9CCD8-FC94-6B8F-EF3B-9E6A225F4282}"/>
                </a:ext>
              </a:extLst>
            </p:cNvPr>
            <p:cNvSpPr/>
            <p:nvPr/>
          </p:nvSpPr>
          <p:spPr>
            <a:xfrm>
              <a:off x="1573619" y="1046010"/>
              <a:ext cx="10618381" cy="537263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1" y="1454583"/>
              <a:ext cx="9657708" cy="537263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p:nvPr>
        </p:nvSpPr>
        <p:spPr>
          <a:xfrm>
            <a:off x="1106015" y="1009487"/>
            <a:ext cx="9979971" cy="2166403"/>
          </a:xfrm>
        </p:spPr>
        <p:txBody>
          <a:bodyPr anchor="b" anchorCtr="0"/>
          <a:lstStyle>
            <a:lvl1pPr algn="ctr">
              <a:lnSpc>
                <a:spcPts val="5800"/>
              </a:lnSpc>
              <a:defRPr sz="5800">
                <a:solidFill>
                  <a:schemeClr val="bg1"/>
                </a:solidFill>
              </a:defRPr>
            </a:lvl1pPr>
          </a:lstStyle>
          <a:p>
            <a:endParaRPr lang="nl-NL"/>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p:nvPr>
        </p:nvSpPr>
        <p:spPr>
          <a:xfrm>
            <a:off x="1824361" y="3429000"/>
            <a:ext cx="8553600" cy="773130"/>
          </a:xfrm>
        </p:spPr>
        <p:txBody>
          <a:bodyPr lIns="36000" tIns="0" rIns="36000" bIns="0" anchor="t" anchorCtr="0"/>
          <a:lstStyle>
            <a:lvl1pPr marL="0" indent="0" algn="ctr">
              <a:lnSpc>
                <a:spcPts val="2400"/>
              </a:lnSpc>
              <a:buNone/>
              <a:defRPr sz="20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50663"/>
          <a:stretch/>
        </p:blipFill>
        <p:spPr>
          <a:xfrm>
            <a:off x="-1" y="3036324"/>
            <a:ext cx="1525632" cy="2983383"/>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r="51407" b="57781"/>
          <a:stretch/>
        </p:blipFill>
        <p:spPr>
          <a:xfrm>
            <a:off x="11117435" y="5957257"/>
            <a:ext cx="1074565" cy="900744"/>
          </a:xfrm>
          <a:prstGeom prst="rect">
            <a:avLst/>
          </a:prstGeom>
        </p:spPr>
      </p:pic>
    </p:spTree>
    <p:extLst>
      <p:ext uri="{BB962C8B-B14F-4D97-AF65-F5344CB8AC3E}">
        <p14:creationId xmlns:p14="http://schemas.microsoft.com/office/powerpoint/2010/main" val="16516970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22">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99DE9CC4-C5C8-16D9-B01F-70D5517068B2}"/>
              </a:ext>
            </a:extLst>
          </p:cNvPr>
          <p:cNvGrpSpPr/>
          <p:nvPr userDrawn="1"/>
        </p:nvGrpSpPr>
        <p:grpSpPr>
          <a:xfrm>
            <a:off x="1" y="0"/>
            <a:ext cx="12191998" cy="5297146"/>
            <a:chOff x="1" y="1016939"/>
            <a:chExt cx="12191998" cy="5810282"/>
          </a:xfrm>
          <a:solidFill>
            <a:schemeClr val="accent6"/>
          </a:solidFill>
        </p:grpSpPr>
        <p:sp>
          <p:nvSpPr>
            <p:cNvPr id="10" name="Rechthoek 9">
              <a:extLst>
                <a:ext uri="{FF2B5EF4-FFF2-40B4-BE49-F238E27FC236}">
                  <a16:creationId xmlns:a16="http://schemas.microsoft.com/office/drawing/2014/main" id="{50C9CCD8-FC94-6B8F-EF3B-9E6A225F4282}"/>
                </a:ext>
              </a:extLst>
            </p:cNvPr>
            <p:cNvSpPr/>
            <p:nvPr/>
          </p:nvSpPr>
          <p:spPr>
            <a:xfrm>
              <a:off x="2332383" y="1016939"/>
              <a:ext cx="9859616" cy="439842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8BC67F86-DF0D-3576-26A6-FE2A612F906B}"/>
                </a:ext>
              </a:extLst>
            </p:cNvPr>
            <p:cNvSpPr/>
            <p:nvPr/>
          </p:nvSpPr>
          <p:spPr>
            <a:xfrm>
              <a:off x="1" y="2383314"/>
              <a:ext cx="9846364" cy="4443907"/>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0A438D29-95AA-B87E-5EC9-6281AA0ECDDD}"/>
              </a:ext>
            </a:extLst>
          </p:cNvPr>
          <p:cNvSpPr>
            <a:spLocks noGrp="1"/>
          </p:cNvSpPr>
          <p:nvPr>
            <p:ph type="ctrTitle" hasCustomPrompt="1"/>
          </p:nvPr>
        </p:nvSpPr>
        <p:spPr>
          <a:xfrm>
            <a:off x="1824362" y="1305339"/>
            <a:ext cx="8553600" cy="1824169"/>
          </a:xfrm>
        </p:spPr>
        <p:txBody>
          <a:bodyPr anchor="b" anchorCtr="0"/>
          <a:lstStyle>
            <a:lvl1pPr algn="ctr">
              <a:lnSpc>
                <a:spcPts val="5800"/>
              </a:lnSpc>
              <a:defRPr sz="5800">
                <a:solidFill>
                  <a:schemeClr val="bg1"/>
                </a:solidFill>
              </a:defRPr>
            </a:lvl1pPr>
          </a:lstStyle>
          <a:p>
            <a:r>
              <a:rPr lang="nl-NL"/>
              <a:t>Bedankt</a:t>
            </a:r>
          </a:p>
        </p:txBody>
      </p:sp>
      <p:sp>
        <p:nvSpPr>
          <p:cNvPr id="3" name="Ondertitel 2">
            <a:extLst>
              <a:ext uri="{FF2B5EF4-FFF2-40B4-BE49-F238E27FC236}">
                <a16:creationId xmlns:a16="http://schemas.microsoft.com/office/drawing/2014/main" id="{1C16A649-647F-EA07-482D-4D3694B58478}"/>
              </a:ext>
            </a:extLst>
          </p:cNvPr>
          <p:cNvSpPr>
            <a:spLocks noGrp="1"/>
          </p:cNvSpPr>
          <p:nvPr>
            <p:ph type="subTitle" idx="1"/>
          </p:nvPr>
        </p:nvSpPr>
        <p:spPr>
          <a:xfrm>
            <a:off x="1824361" y="3236843"/>
            <a:ext cx="8553600" cy="773130"/>
          </a:xfrm>
        </p:spPr>
        <p:txBody>
          <a:bodyPr lIns="36000" tIns="0" rIns="36000" bIns="0" anchor="t" anchorCtr="0"/>
          <a:lstStyle>
            <a:lvl1pPr marL="0" indent="0" algn="ctr">
              <a:lnSpc>
                <a:spcPts val="2400"/>
              </a:lnSpc>
              <a:buNone/>
              <a:defRPr sz="20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nl-NL"/>
          </a:p>
        </p:txBody>
      </p:sp>
      <p:pic>
        <p:nvPicPr>
          <p:cNvPr id="22" name="Graphic 21">
            <a:extLst>
              <a:ext uri="{FF2B5EF4-FFF2-40B4-BE49-F238E27FC236}">
                <a16:creationId xmlns:a16="http://schemas.microsoft.com/office/drawing/2014/main" id="{CC7B99D8-8350-658C-9C77-101FEFEF08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15150" y="316290"/>
            <a:ext cx="1188000" cy="410745"/>
          </a:xfrm>
          <a:prstGeom prst="rect">
            <a:avLst/>
          </a:prstGeom>
        </p:spPr>
      </p:pic>
      <p:pic>
        <p:nvPicPr>
          <p:cNvPr id="6" name="Graphic 5">
            <a:extLst>
              <a:ext uri="{FF2B5EF4-FFF2-40B4-BE49-F238E27FC236}">
                <a16:creationId xmlns:a16="http://schemas.microsoft.com/office/drawing/2014/main" id="{FB00A1C1-5603-BFE4-CC35-4427B21961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37762" r="2"/>
          <a:stretch/>
        </p:blipFill>
        <p:spPr>
          <a:xfrm>
            <a:off x="-1" y="3175890"/>
            <a:ext cx="1794205" cy="2781367"/>
          </a:xfrm>
          <a:prstGeom prst="rect">
            <a:avLst/>
          </a:prstGeom>
        </p:spPr>
      </p:pic>
      <p:pic>
        <p:nvPicPr>
          <p:cNvPr id="7" name="Graphic 6">
            <a:extLst>
              <a:ext uri="{FF2B5EF4-FFF2-40B4-BE49-F238E27FC236}">
                <a16:creationId xmlns:a16="http://schemas.microsoft.com/office/drawing/2014/main" id="{E097E461-7B58-B5FC-99ED-42AD78D782F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1" r="69637" b="-1195"/>
          <a:stretch/>
        </p:blipFill>
        <p:spPr>
          <a:xfrm>
            <a:off x="11520581" y="2157361"/>
            <a:ext cx="671420" cy="2158963"/>
          </a:xfrm>
          <a:prstGeom prst="rect">
            <a:avLst/>
          </a:prstGeom>
        </p:spPr>
      </p:pic>
      <p:sp>
        <p:nvSpPr>
          <p:cNvPr id="11" name="Tijdelijke aanduiding voor inhoud 2">
            <a:extLst>
              <a:ext uri="{FF2B5EF4-FFF2-40B4-BE49-F238E27FC236}">
                <a16:creationId xmlns:a16="http://schemas.microsoft.com/office/drawing/2014/main" id="{6727CA3A-6009-E3AC-A489-F0EB1B355103}"/>
              </a:ext>
            </a:extLst>
          </p:cNvPr>
          <p:cNvSpPr>
            <a:spLocks noGrp="1"/>
          </p:cNvSpPr>
          <p:nvPr>
            <p:ph idx="10" hasCustomPrompt="1"/>
          </p:nvPr>
        </p:nvSpPr>
        <p:spPr>
          <a:xfrm>
            <a:off x="1794204" y="6167334"/>
            <a:ext cx="10207518" cy="545799"/>
          </a:xfrm>
          <a:noFill/>
        </p:spPr>
        <p:txBody>
          <a:bodyPr lIns="108000" tIns="144000" rIns="108000" bIns="144000"/>
          <a:lstStyle>
            <a:lvl1pPr algn="r">
              <a:lnSpc>
                <a:spcPts val="2250"/>
              </a:lnSpc>
              <a:defRPr sz="3000" b="1">
                <a:solidFill>
                  <a:schemeClr val="accent6"/>
                </a:solidFill>
              </a:defRPr>
            </a:lvl1pPr>
            <a:lvl2pPr marL="0" indent="0">
              <a:buNone/>
              <a:defRPr/>
            </a:lvl2pPr>
          </a:lstStyle>
          <a:p>
            <a:pPr lvl="0"/>
            <a:r>
              <a:rPr lang="nl-NL"/>
              <a:t>contactgegevens</a:t>
            </a:r>
          </a:p>
        </p:txBody>
      </p:sp>
    </p:spTree>
    <p:extLst>
      <p:ext uri="{BB962C8B-B14F-4D97-AF65-F5344CB8AC3E}">
        <p14:creationId xmlns:p14="http://schemas.microsoft.com/office/powerpoint/2010/main" val="377670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5"/>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12" name="Rechte verbindingslijn 11">
            <a:extLst>
              <a:ext uri="{FF2B5EF4-FFF2-40B4-BE49-F238E27FC236}">
                <a16:creationId xmlns:a16="http://schemas.microsoft.com/office/drawing/2014/main" id="{6A39DDC2-2BF6-C5F7-9C34-31FDF7D98F35}"/>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14" name="Graphic 13">
            <a:extLst>
              <a:ext uri="{FF2B5EF4-FFF2-40B4-BE49-F238E27FC236}">
                <a16:creationId xmlns:a16="http://schemas.microsoft.com/office/drawing/2014/main" id="{2A0E0925-B5A9-C34B-9FF3-52D35044825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4161260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p:txBody>
          <a:bodyPr/>
          <a:lstStyle>
            <a:lvl1pPr>
              <a:defRPr>
                <a:solidFill>
                  <a:schemeClr val="accent5"/>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62781" y="1776463"/>
            <a:ext cx="5149549"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12" name="Rechte verbindingslijn 11">
            <a:extLst>
              <a:ext uri="{FF2B5EF4-FFF2-40B4-BE49-F238E27FC236}">
                <a16:creationId xmlns:a16="http://schemas.microsoft.com/office/drawing/2014/main" id="{6A39DDC2-2BF6-C5F7-9C34-31FDF7D98F35}"/>
              </a:ext>
            </a:extLst>
          </p:cNvPr>
          <p:cNvCxnSpPr/>
          <p:nvPr userDrawn="1"/>
        </p:nvCxnSpPr>
        <p:spPr>
          <a:xfrm>
            <a:off x="959056" y="1548581"/>
            <a:ext cx="100188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14" name="Graphic 13">
            <a:extLst>
              <a:ext uri="{FF2B5EF4-FFF2-40B4-BE49-F238E27FC236}">
                <a16:creationId xmlns:a16="http://schemas.microsoft.com/office/drawing/2014/main" id="{2A0E0925-B5A9-C34B-9FF3-52D35044825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
        <p:nvSpPr>
          <p:cNvPr id="7" name="Tijdelijke aanduiding voor inhoud 2">
            <a:extLst>
              <a:ext uri="{FF2B5EF4-FFF2-40B4-BE49-F238E27FC236}">
                <a16:creationId xmlns:a16="http://schemas.microsoft.com/office/drawing/2014/main" id="{53D19CBB-3B8F-7018-8330-FA71BBDEA756}"/>
              </a:ext>
            </a:extLst>
          </p:cNvPr>
          <p:cNvSpPr>
            <a:spLocks noGrp="1"/>
          </p:cNvSpPr>
          <p:nvPr>
            <p:ph idx="10"/>
          </p:nvPr>
        </p:nvSpPr>
        <p:spPr>
          <a:xfrm>
            <a:off x="6179671" y="1776463"/>
            <a:ext cx="5038164"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478957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40D43A72-9F30-5F44-74B7-B5572159779E}"/>
              </a:ext>
            </a:extLst>
          </p:cNvPr>
          <p:cNvSpPr>
            <a:spLocks noGrp="1"/>
          </p:cNvSpPr>
          <p:nvPr>
            <p:ph type="pic" sz="quarter" idx="10"/>
          </p:nvPr>
        </p:nvSpPr>
        <p:spPr>
          <a:xfrm>
            <a:off x="0" y="0"/>
            <a:ext cx="4076700" cy="6857997"/>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5779247" y="871488"/>
            <a:ext cx="5315173" cy="583686"/>
          </a:xfrm>
        </p:spPr>
        <p:txBody>
          <a:bodyPr/>
          <a:lstStyle>
            <a:lvl1pPr>
              <a:defRPr>
                <a:solidFill>
                  <a:schemeClr val="accent5"/>
                </a:solidFill>
              </a:defRPr>
            </a:lvl1pPr>
          </a:lstStyle>
          <a:p>
            <a:r>
              <a:rPr lang="nl-NL"/>
              <a:t>Titel</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4601881" y="1776463"/>
            <a:ext cx="6492539"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8" name="Rechte verbindingslijn 7">
            <a:extLst>
              <a:ext uri="{FF2B5EF4-FFF2-40B4-BE49-F238E27FC236}">
                <a16:creationId xmlns:a16="http://schemas.microsoft.com/office/drawing/2014/main" id="{EC8AD70E-FAE4-96D1-70AD-52EC138BBC3A}"/>
              </a:ext>
            </a:extLst>
          </p:cNvPr>
          <p:cNvCxnSpPr/>
          <p:nvPr userDrawn="1"/>
        </p:nvCxnSpPr>
        <p:spPr>
          <a:xfrm>
            <a:off x="5112703" y="1548581"/>
            <a:ext cx="5940000" cy="0"/>
          </a:xfrm>
          <a:prstGeom prst="line">
            <a:avLst/>
          </a:prstGeom>
          <a:ln w="12700">
            <a:solidFill>
              <a:schemeClr val="accent2"/>
            </a:solidFill>
          </a:ln>
        </p:spPr>
        <p:style>
          <a:lnRef idx="2">
            <a:schemeClr val="accent1"/>
          </a:lnRef>
          <a:fillRef idx="0">
            <a:schemeClr val="accent1"/>
          </a:fillRef>
          <a:effectRef idx="1">
            <a:schemeClr val="accent1"/>
          </a:effectRef>
          <a:fontRef idx="minor">
            <a:schemeClr val="tx1"/>
          </a:fontRef>
        </p:style>
      </p:cxnSp>
      <p:pic>
        <p:nvPicPr>
          <p:cNvPr id="11" name="Graphic 10">
            <a:extLst>
              <a:ext uri="{FF2B5EF4-FFF2-40B4-BE49-F238E27FC236}">
                <a16:creationId xmlns:a16="http://schemas.microsoft.com/office/drawing/2014/main" id="{BFB666BD-E8DD-73EC-FC4B-73F0BAF2936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spTree>
    <p:extLst>
      <p:ext uri="{BB962C8B-B14F-4D97-AF65-F5344CB8AC3E}">
        <p14:creationId xmlns:p14="http://schemas.microsoft.com/office/powerpoint/2010/main" val="21831309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40D43A72-9F30-5F44-74B7-B5572159779E}"/>
              </a:ext>
            </a:extLst>
          </p:cNvPr>
          <p:cNvSpPr>
            <a:spLocks noGrp="1"/>
          </p:cNvSpPr>
          <p:nvPr>
            <p:ph type="pic" sz="quarter" idx="10"/>
          </p:nvPr>
        </p:nvSpPr>
        <p:spPr>
          <a:xfrm>
            <a:off x="8115300" y="0"/>
            <a:ext cx="4076700" cy="6858000"/>
          </a:xfrm>
          <a:solidFill>
            <a:schemeClr val="bg2">
              <a:lumMod val="95000"/>
            </a:schemeClr>
          </a:solidFill>
          <a:ln>
            <a:noFill/>
          </a:ln>
        </p:spPr>
        <p:txBody>
          <a:bodyPr lIns="180000"/>
          <a:lstStyle>
            <a:lvl1pPr>
              <a:defRPr sz="1400"/>
            </a:lvl1pPr>
          </a:lstStyle>
          <a:p>
            <a:endParaRPr lang="nl-NL"/>
          </a:p>
        </p:txBody>
      </p:sp>
      <p:sp>
        <p:nvSpPr>
          <p:cNvPr id="2" name="Titel 1">
            <a:extLst>
              <a:ext uri="{FF2B5EF4-FFF2-40B4-BE49-F238E27FC236}">
                <a16:creationId xmlns:a16="http://schemas.microsoft.com/office/drawing/2014/main" id="{37692FBD-9815-B771-7012-841C5E32BB0B}"/>
              </a:ext>
            </a:extLst>
          </p:cNvPr>
          <p:cNvSpPr>
            <a:spLocks noGrp="1"/>
          </p:cNvSpPr>
          <p:nvPr>
            <p:ph type="title" hasCustomPrompt="1"/>
          </p:nvPr>
        </p:nvSpPr>
        <p:spPr>
          <a:xfrm>
            <a:off x="2049930" y="871488"/>
            <a:ext cx="5315173" cy="583686"/>
          </a:xfrm>
        </p:spPr>
        <p:txBody>
          <a:bodyPr/>
          <a:lstStyle>
            <a:lvl1pPr>
              <a:defRPr>
                <a:solidFill>
                  <a:schemeClr val="accent5"/>
                </a:solidFill>
              </a:defRPr>
            </a:lvl1pPr>
          </a:lstStyle>
          <a:p>
            <a:r>
              <a:rPr lang="nl-NL"/>
              <a:t>Titel</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72564" y="1776463"/>
            <a:ext cx="6492539"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8" name="Rechte verbindingslijn 7">
            <a:extLst>
              <a:ext uri="{FF2B5EF4-FFF2-40B4-BE49-F238E27FC236}">
                <a16:creationId xmlns:a16="http://schemas.microsoft.com/office/drawing/2014/main" id="{EC8AD70E-FAE4-96D1-70AD-52EC138BBC3A}"/>
              </a:ext>
            </a:extLst>
          </p:cNvPr>
          <p:cNvCxnSpPr/>
          <p:nvPr userDrawn="1"/>
        </p:nvCxnSpPr>
        <p:spPr>
          <a:xfrm>
            <a:off x="1365458" y="1548581"/>
            <a:ext cx="6012000" cy="0"/>
          </a:xfrm>
          <a:prstGeom prst="line">
            <a:avLst/>
          </a:prstGeom>
          <a:ln w="12700">
            <a:solidFill>
              <a:schemeClr val="accent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901847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9">
    <p:bg>
      <p:bgPr>
        <a:solidFill>
          <a:schemeClr val="accent2"/>
        </a:solidFill>
        <a:effectLst/>
      </p:bgPr>
    </p:bg>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C1EEEC63-697F-434D-75E0-2A6E54B682D3}"/>
              </a:ext>
            </a:extLst>
          </p:cNvPr>
          <p:cNvGrpSpPr/>
          <p:nvPr userDrawn="1"/>
        </p:nvGrpSpPr>
        <p:grpSpPr>
          <a:xfrm>
            <a:off x="552894" y="906160"/>
            <a:ext cx="11639106" cy="5430846"/>
            <a:chOff x="552894" y="906160"/>
            <a:chExt cx="11639106" cy="5430846"/>
          </a:xfrm>
          <a:solidFill>
            <a:schemeClr val="bg1"/>
          </a:solidFill>
        </p:grpSpPr>
        <p:sp>
          <p:nvSpPr>
            <p:cNvPr id="9" name="Rechthoek 8">
              <a:extLst>
                <a:ext uri="{FF2B5EF4-FFF2-40B4-BE49-F238E27FC236}">
                  <a16:creationId xmlns:a16="http://schemas.microsoft.com/office/drawing/2014/main" id="{C917A6C8-D150-5EBD-5408-3BBB383F7A07}"/>
                </a:ext>
              </a:extLst>
            </p:cNvPr>
            <p:cNvSpPr/>
            <p:nvPr/>
          </p:nvSpPr>
          <p:spPr>
            <a:xfrm>
              <a:off x="8821271" y="906160"/>
              <a:ext cx="3370729" cy="958499"/>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10D8A26-F5EC-C357-2AA3-8816C9A690FD}"/>
                </a:ext>
              </a:extLst>
            </p:cNvPr>
            <p:cNvSpPr/>
            <p:nvPr/>
          </p:nvSpPr>
          <p:spPr>
            <a:xfrm>
              <a:off x="552894" y="1302872"/>
              <a:ext cx="11639106" cy="5034134"/>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37692FBD-9815-B771-7012-841C5E32BB0B}"/>
              </a:ext>
            </a:extLst>
          </p:cNvPr>
          <p:cNvSpPr>
            <a:spLocks noGrp="1"/>
          </p:cNvSpPr>
          <p:nvPr>
            <p:ph type="title"/>
          </p:nvPr>
        </p:nvSpPr>
        <p:spPr>
          <a:xfrm>
            <a:off x="862781" y="626269"/>
            <a:ext cx="7791148" cy="583686"/>
          </a:xfrm>
        </p:spPr>
        <p:txBody>
          <a:bodyPr/>
          <a:lstStyle>
            <a:lvl1pPr>
              <a:defRPr>
                <a:solidFill>
                  <a:schemeClr val="accent5"/>
                </a:solidFill>
              </a:defRPr>
            </a:lvl1pPr>
          </a:lstStyle>
          <a:p>
            <a:r>
              <a:rPr lang="nl-NL"/>
              <a:t>Klik om stijl te bewerken</a:t>
            </a:r>
          </a:p>
        </p:txBody>
      </p:sp>
      <p:sp>
        <p:nvSpPr>
          <p:cNvPr id="3" name="Tijdelijke aanduiding voor inhoud 2">
            <a:extLst>
              <a:ext uri="{FF2B5EF4-FFF2-40B4-BE49-F238E27FC236}">
                <a16:creationId xmlns:a16="http://schemas.microsoft.com/office/drawing/2014/main" id="{5D1A500D-F8AF-20BE-22DB-40BBCABCCCF6}"/>
              </a:ext>
            </a:extLst>
          </p:cNvPr>
          <p:cNvSpPr>
            <a:spLocks noGrp="1"/>
          </p:cNvSpPr>
          <p:nvPr>
            <p:ph idx="1"/>
          </p:nvPr>
        </p:nvSpPr>
        <p:spPr>
          <a:xfrm>
            <a:off x="862781" y="1776463"/>
            <a:ext cx="10325172" cy="3995072"/>
          </a:xfrm>
        </p:spPr>
        <p:txBody>
          <a:bodyPr/>
          <a:lstStyle>
            <a:lvl1pPr>
              <a:defRPr>
                <a:solidFill>
                  <a:schemeClr val="accent5"/>
                </a:solidFill>
              </a:defRPr>
            </a:lvl1pPr>
            <a:lvl2pPr marL="395288" indent="-395288">
              <a:buFontTx/>
              <a:buBlip>
                <a:blip r:embed="rId2"/>
              </a:buBlip>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11" name="Graphic 10">
            <a:extLst>
              <a:ext uri="{FF2B5EF4-FFF2-40B4-BE49-F238E27FC236}">
                <a16:creationId xmlns:a16="http://schemas.microsoft.com/office/drawing/2014/main" id="{87D40899-748A-6839-275B-286E0150496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15150" y="316290"/>
            <a:ext cx="1188000" cy="410745"/>
          </a:xfrm>
          <a:prstGeom prst="rect">
            <a:avLst/>
          </a:prstGeom>
        </p:spPr>
      </p:pic>
      <p:pic>
        <p:nvPicPr>
          <p:cNvPr id="12" name="Graphic 11">
            <a:extLst>
              <a:ext uri="{FF2B5EF4-FFF2-40B4-BE49-F238E27FC236}">
                <a16:creationId xmlns:a16="http://schemas.microsoft.com/office/drawing/2014/main" id="{69F79039-3BE5-CA4F-2238-E6A6A7EE427C}"/>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l="-1" r="48683" b="45508"/>
          <a:stretch/>
        </p:blipFill>
        <p:spPr>
          <a:xfrm>
            <a:off x="10021425" y="4634307"/>
            <a:ext cx="2170575" cy="2223693"/>
          </a:xfrm>
          <a:prstGeom prst="rect">
            <a:avLst/>
          </a:prstGeom>
        </p:spPr>
      </p:pic>
    </p:spTree>
    <p:extLst>
      <p:ext uri="{BB962C8B-B14F-4D97-AF65-F5344CB8AC3E}">
        <p14:creationId xmlns:p14="http://schemas.microsoft.com/office/powerpoint/2010/main" val="28208932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image" Target="../media/image10.png"/><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theme" Target="../theme/theme2.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6894FE1-CB52-C365-1417-EC5F598F2377}"/>
              </a:ext>
            </a:extLst>
          </p:cNvPr>
          <p:cNvSpPr>
            <a:spLocks noGrp="1"/>
          </p:cNvSpPr>
          <p:nvPr>
            <p:ph type="title"/>
          </p:nvPr>
        </p:nvSpPr>
        <p:spPr>
          <a:xfrm>
            <a:off x="862781" y="871488"/>
            <a:ext cx="10231640" cy="583686"/>
          </a:xfrm>
          <a:prstGeom prst="rect">
            <a:avLst/>
          </a:prstGeom>
        </p:spPr>
        <p:txBody>
          <a:bodyPr vert="horz" lIns="72000" tIns="108000" rIns="72000" bIns="36000" rtlCol="0" anchor="t" anchorCtr="0">
            <a:noAutofit/>
          </a:bodyPr>
          <a:lstStyle/>
          <a:p>
            <a:r>
              <a:rPr lang="nl-NL"/>
              <a:t>Klik om stijl te bewerken</a:t>
            </a:r>
          </a:p>
        </p:txBody>
      </p:sp>
      <p:sp>
        <p:nvSpPr>
          <p:cNvPr id="3" name="Tijdelijke aanduiding voor tekst 2">
            <a:extLst>
              <a:ext uri="{FF2B5EF4-FFF2-40B4-BE49-F238E27FC236}">
                <a16:creationId xmlns:a16="http://schemas.microsoft.com/office/drawing/2014/main" id="{242FE883-0A3A-0015-D488-138D7667EBC2}"/>
              </a:ext>
            </a:extLst>
          </p:cNvPr>
          <p:cNvSpPr>
            <a:spLocks noGrp="1"/>
          </p:cNvSpPr>
          <p:nvPr>
            <p:ph type="body" idx="1"/>
          </p:nvPr>
        </p:nvSpPr>
        <p:spPr>
          <a:xfrm>
            <a:off x="862781" y="1776463"/>
            <a:ext cx="10231640" cy="3995072"/>
          </a:xfrm>
          <a:prstGeom prst="rect">
            <a:avLst/>
          </a:prstGeom>
        </p:spPr>
        <p:txBody>
          <a:bodyPr vert="horz" lIns="72000" tIns="36000" rIns="72000" bIns="36000" rtlCol="0">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34786138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 id="2147483702" r:id="rId21"/>
    <p:sldLayoutId id="2147483703" r:id="rId22"/>
    <p:sldLayoutId id="2147483728" r:id="rId23"/>
  </p:sldLayoutIdLst>
  <p:txStyles>
    <p:titleStyle>
      <a:lvl1pPr algn="l" defTabSz="914400" rtl="0" eaLnBrk="1" latinLnBrk="0" hangingPunct="1">
        <a:lnSpc>
          <a:spcPts val="3200"/>
        </a:lnSpc>
        <a:spcBef>
          <a:spcPct val="0"/>
        </a:spcBef>
        <a:buNone/>
        <a:defRPr sz="3500" b="1" kern="1200">
          <a:solidFill>
            <a:schemeClr val="accent5"/>
          </a:solidFill>
          <a:latin typeface="+mj-lt"/>
          <a:ea typeface="+mj-ea"/>
          <a:cs typeface="+mj-cs"/>
        </a:defRPr>
      </a:lvl1pPr>
    </p:titleStyle>
    <p:bodyStyle>
      <a:lvl1pPr marL="0" indent="0" algn="l" defTabSz="914400" rtl="0" eaLnBrk="1" latinLnBrk="0" hangingPunct="1">
        <a:lnSpc>
          <a:spcPts val="3000"/>
        </a:lnSpc>
        <a:spcBef>
          <a:spcPts val="0"/>
        </a:spcBef>
        <a:buFontTx/>
        <a:buNone/>
        <a:defRPr sz="2000" kern="1200">
          <a:solidFill>
            <a:schemeClr val="accent5"/>
          </a:solidFill>
          <a:latin typeface="+mn-lt"/>
          <a:ea typeface="+mn-ea"/>
          <a:cs typeface="+mn-cs"/>
        </a:defRPr>
      </a:lvl1pPr>
      <a:lvl2pPr marL="395288" indent="-395288" algn="l" defTabSz="914400" rtl="0" eaLnBrk="1" latinLnBrk="0" hangingPunct="1">
        <a:lnSpc>
          <a:spcPts val="3000"/>
        </a:lnSpc>
        <a:spcBef>
          <a:spcPts val="1500"/>
        </a:spcBef>
        <a:buFontTx/>
        <a:buBlip>
          <a:blip r:embed="rId25"/>
        </a:buBlip>
        <a:defRPr sz="2000" kern="1200">
          <a:solidFill>
            <a:schemeClr val="accent5"/>
          </a:solidFill>
          <a:latin typeface="+mn-lt"/>
          <a:ea typeface="+mn-ea"/>
          <a:cs typeface="+mn-cs"/>
        </a:defRPr>
      </a:lvl2pPr>
      <a:lvl3pPr marL="648000" indent="-252000" algn="l" defTabSz="914400" rtl="0" eaLnBrk="1" latinLnBrk="0" hangingPunct="1">
        <a:lnSpc>
          <a:spcPts val="3000"/>
        </a:lnSpc>
        <a:spcBef>
          <a:spcPts val="0"/>
        </a:spcBef>
        <a:buFont typeface="Arial" panose="020B0604020202020204" pitchFamily="34" charset="0"/>
        <a:buChar char="•"/>
        <a:defRPr sz="2000" kern="1200">
          <a:solidFill>
            <a:schemeClr val="accent5"/>
          </a:solidFill>
          <a:latin typeface="+mn-lt"/>
          <a:ea typeface="+mn-ea"/>
          <a:cs typeface="+mn-cs"/>
        </a:defRPr>
      </a:lvl3pPr>
      <a:lvl4pPr marL="0" indent="0" algn="l" defTabSz="914400" rtl="0" eaLnBrk="1" latinLnBrk="0" hangingPunct="1">
        <a:lnSpc>
          <a:spcPts val="3000"/>
        </a:lnSpc>
        <a:spcBef>
          <a:spcPts val="0"/>
        </a:spcBef>
        <a:buFontTx/>
        <a:buNone/>
        <a:defRPr sz="2000" kern="1200">
          <a:solidFill>
            <a:schemeClr val="accent5"/>
          </a:solidFill>
          <a:latin typeface="+mn-lt"/>
          <a:ea typeface="+mn-ea"/>
          <a:cs typeface="+mn-cs"/>
        </a:defRPr>
      </a:lvl4pPr>
      <a:lvl5pPr marL="0" indent="0" algn="l" defTabSz="914400" rtl="0" eaLnBrk="1" latinLnBrk="0" hangingPunct="1">
        <a:lnSpc>
          <a:spcPts val="3000"/>
        </a:lnSpc>
        <a:spcBef>
          <a:spcPts val="0"/>
        </a:spcBef>
        <a:buFontTx/>
        <a:buNone/>
        <a:defRPr sz="20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6894FE1-CB52-C365-1417-EC5F598F2377}"/>
              </a:ext>
            </a:extLst>
          </p:cNvPr>
          <p:cNvSpPr>
            <a:spLocks noGrp="1"/>
          </p:cNvSpPr>
          <p:nvPr>
            <p:ph type="title"/>
          </p:nvPr>
        </p:nvSpPr>
        <p:spPr>
          <a:xfrm>
            <a:off x="862781" y="871488"/>
            <a:ext cx="10231640" cy="583686"/>
          </a:xfrm>
          <a:prstGeom prst="rect">
            <a:avLst/>
          </a:prstGeom>
        </p:spPr>
        <p:txBody>
          <a:bodyPr vert="horz" lIns="72000" tIns="108000" rIns="72000" bIns="36000" rtlCol="0" anchor="t" anchorCtr="0">
            <a:noAutofit/>
          </a:bodyPr>
          <a:lstStyle/>
          <a:p>
            <a:r>
              <a:rPr lang="nl-NL"/>
              <a:t>Klik om stijl te bewerken</a:t>
            </a:r>
          </a:p>
        </p:txBody>
      </p:sp>
      <p:sp>
        <p:nvSpPr>
          <p:cNvPr id="3" name="Tijdelijke aanduiding voor tekst 2">
            <a:extLst>
              <a:ext uri="{FF2B5EF4-FFF2-40B4-BE49-F238E27FC236}">
                <a16:creationId xmlns:a16="http://schemas.microsoft.com/office/drawing/2014/main" id="{242FE883-0A3A-0015-D488-138D7667EBC2}"/>
              </a:ext>
            </a:extLst>
          </p:cNvPr>
          <p:cNvSpPr>
            <a:spLocks noGrp="1"/>
          </p:cNvSpPr>
          <p:nvPr>
            <p:ph type="body" idx="1"/>
          </p:nvPr>
        </p:nvSpPr>
        <p:spPr>
          <a:xfrm>
            <a:off x="862781" y="1776463"/>
            <a:ext cx="10231640" cy="3995072"/>
          </a:xfrm>
          <a:prstGeom prst="rect">
            <a:avLst/>
          </a:prstGeom>
        </p:spPr>
        <p:txBody>
          <a:bodyPr vert="horz" lIns="72000" tIns="36000" rIns="72000" bIns="36000" rtlCol="0">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70751585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 id="2147483723" r:id="rId18"/>
    <p:sldLayoutId id="2147483724" r:id="rId19"/>
    <p:sldLayoutId id="2147483725" r:id="rId20"/>
    <p:sldLayoutId id="2147483726" r:id="rId21"/>
    <p:sldLayoutId id="2147483727" r:id="rId22"/>
  </p:sldLayoutIdLst>
  <p:txStyles>
    <p:titleStyle>
      <a:lvl1pPr algn="l" defTabSz="914400" rtl="0" eaLnBrk="1" latinLnBrk="0" hangingPunct="1">
        <a:lnSpc>
          <a:spcPts val="3200"/>
        </a:lnSpc>
        <a:spcBef>
          <a:spcPct val="0"/>
        </a:spcBef>
        <a:buNone/>
        <a:defRPr sz="3500" b="1" kern="1200">
          <a:solidFill>
            <a:schemeClr val="accent6"/>
          </a:solidFill>
          <a:latin typeface="+mj-lt"/>
          <a:ea typeface="+mj-ea"/>
          <a:cs typeface="+mj-cs"/>
        </a:defRPr>
      </a:lvl1pPr>
    </p:titleStyle>
    <p:bodyStyle>
      <a:lvl1pPr marL="0" indent="0" algn="l" defTabSz="914400" rtl="0" eaLnBrk="1" latinLnBrk="0" hangingPunct="1">
        <a:lnSpc>
          <a:spcPts val="3000"/>
        </a:lnSpc>
        <a:spcBef>
          <a:spcPts val="0"/>
        </a:spcBef>
        <a:buFontTx/>
        <a:buNone/>
        <a:defRPr sz="2000" kern="1200">
          <a:solidFill>
            <a:schemeClr val="accent6"/>
          </a:solidFill>
          <a:latin typeface="+mn-lt"/>
          <a:ea typeface="+mn-ea"/>
          <a:cs typeface="+mn-cs"/>
        </a:defRPr>
      </a:lvl1pPr>
      <a:lvl2pPr marL="395288" indent="-395288" algn="l" defTabSz="914400" rtl="0" eaLnBrk="1" latinLnBrk="0" hangingPunct="1">
        <a:lnSpc>
          <a:spcPts val="3000"/>
        </a:lnSpc>
        <a:spcBef>
          <a:spcPts val="1500"/>
        </a:spcBef>
        <a:buFontTx/>
        <a:buBlip>
          <a:blip r:embed="rId24"/>
        </a:buBlip>
        <a:defRPr sz="2000" kern="1200">
          <a:solidFill>
            <a:schemeClr val="accent6"/>
          </a:solidFill>
          <a:latin typeface="+mn-lt"/>
          <a:ea typeface="+mn-ea"/>
          <a:cs typeface="+mn-cs"/>
        </a:defRPr>
      </a:lvl2pPr>
      <a:lvl3pPr marL="648000" indent="-252000" algn="l" defTabSz="914400" rtl="0" eaLnBrk="1" latinLnBrk="0" hangingPunct="1">
        <a:lnSpc>
          <a:spcPts val="3000"/>
        </a:lnSpc>
        <a:spcBef>
          <a:spcPts val="0"/>
        </a:spcBef>
        <a:buFont typeface="Arial" panose="020B0604020202020204" pitchFamily="34" charset="0"/>
        <a:buChar char="•"/>
        <a:defRPr sz="2000" kern="1200">
          <a:solidFill>
            <a:schemeClr val="accent6"/>
          </a:solidFill>
          <a:latin typeface="+mn-lt"/>
          <a:ea typeface="+mn-ea"/>
          <a:cs typeface="+mn-cs"/>
        </a:defRPr>
      </a:lvl3pPr>
      <a:lvl4pPr marL="0" indent="0" algn="l" defTabSz="914400" rtl="0" eaLnBrk="1" latinLnBrk="0" hangingPunct="1">
        <a:lnSpc>
          <a:spcPts val="3000"/>
        </a:lnSpc>
        <a:spcBef>
          <a:spcPts val="0"/>
        </a:spcBef>
        <a:buFontTx/>
        <a:buNone/>
        <a:defRPr sz="2000" kern="1200">
          <a:solidFill>
            <a:schemeClr val="accent6"/>
          </a:solidFill>
          <a:latin typeface="+mn-lt"/>
          <a:ea typeface="+mn-ea"/>
          <a:cs typeface="+mn-cs"/>
        </a:defRPr>
      </a:lvl4pPr>
      <a:lvl5pPr marL="0" indent="0" algn="l" defTabSz="914400" rtl="0" eaLnBrk="1" latinLnBrk="0" hangingPunct="1">
        <a:lnSpc>
          <a:spcPts val="3000"/>
        </a:lnSpc>
        <a:spcBef>
          <a:spcPts val="0"/>
        </a:spcBef>
        <a:buFontTx/>
        <a:buNone/>
        <a:defRP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orms.office.com/e/3xmtBiqGGQ?origin=lprLink" TargetMode="External"/><Relationship Id="rId2" Type="http://schemas.openxmlformats.org/officeDocument/2006/relationships/image" Target="../media/image32.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www.curio.nl/" TargetMode="External"/><Relationship Id="rId5" Type="http://schemas.openxmlformats.org/officeDocument/2006/relationships/image" Target="../media/image29.png"/><Relationship Id="rId4" Type="http://schemas.openxmlformats.org/officeDocument/2006/relationships/image" Target="../media/image2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Tijdelijke aanduiding voor afbeelding 15" descr="Afbeelding met persoon, kleding, overdekt, muur&#10;&#10;Automatisch gegenereerde beschrijving">
            <a:extLst>
              <a:ext uri="{FF2B5EF4-FFF2-40B4-BE49-F238E27FC236}">
                <a16:creationId xmlns:a16="http://schemas.microsoft.com/office/drawing/2014/main" id="{CD7F5CD3-06F2-8B3E-2B6A-68FE77F5AB36}"/>
              </a:ext>
            </a:extLst>
          </p:cNvPr>
          <p:cNvPicPr>
            <a:picLocks noGrp="1" noChangeAspect="1"/>
          </p:cNvPicPr>
          <p:nvPr>
            <p:ph type="pic" sz="quarter" idx="11"/>
          </p:nvPr>
        </p:nvPicPr>
        <p:blipFill>
          <a:blip r:embed="rId2"/>
          <a:srcRect l="343" r="343"/>
          <a:stretch/>
        </p:blipFill>
        <p:spPr/>
      </p:pic>
      <p:sp>
        <p:nvSpPr>
          <p:cNvPr id="11" name="Titel 10">
            <a:extLst>
              <a:ext uri="{FF2B5EF4-FFF2-40B4-BE49-F238E27FC236}">
                <a16:creationId xmlns:a16="http://schemas.microsoft.com/office/drawing/2014/main" id="{8F67EE9C-FA21-028E-8DB6-D3E46611C511}"/>
              </a:ext>
            </a:extLst>
          </p:cNvPr>
          <p:cNvSpPr>
            <a:spLocks noGrp="1"/>
          </p:cNvSpPr>
          <p:nvPr>
            <p:ph type="ctrTitle"/>
          </p:nvPr>
        </p:nvSpPr>
        <p:spPr/>
        <p:txBody>
          <a:bodyPr/>
          <a:lstStyle/>
          <a:p>
            <a:r>
              <a:rPr lang="nl-NL"/>
              <a:t>Werkveldbijeenkomst</a:t>
            </a:r>
            <a:br>
              <a:rPr lang="nl-NL"/>
            </a:br>
            <a:r>
              <a:rPr lang="nl-NL" sz="4800"/>
              <a:t>Leven Lang Ontwikkelen</a:t>
            </a:r>
          </a:p>
        </p:txBody>
      </p:sp>
      <p:sp>
        <p:nvSpPr>
          <p:cNvPr id="12" name="Ondertitel 11">
            <a:extLst>
              <a:ext uri="{FF2B5EF4-FFF2-40B4-BE49-F238E27FC236}">
                <a16:creationId xmlns:a16="http://schemas.microsoft.com/office/drawing/2014/main" id="{D1A7D611-E10D-2375-DB18-C9AB129A738E}"/>
              </a:ext>
            </a:extLst>
          </p:cNvPr>
          <p:cNvSpPr>
            <a:spLocks noGrp="1"/>
          </p:cNvSpPr>
          <p:nvPr>
            <p:ph type="subTitle" idx="1"/>
          </p:nvPr>
        </p:nvSpPr>
        <p:spPr/>
        <p:txBody>
          <a:bodyPr/>
          <a:lstStyle/>
          <a:p>
            <a:r>
              <a:rPr lang="nl-NL"/>
              <a:t>Esther Kraaijeveld &amp; Jolanda Aarden</a:t>
            </a:r>
          </a:p>
        </p:txBody>
      </p:sp>
      <p:sp>
        <p:nvSpPr>
          <p:cNvPr id="6" name="Tijdelijke aanduiding voor tekst 5">
            <a:extLst>
              <a:ext uri="{FF2B5EF4-FFF2-40B4-BE49-F238E27FC236}">
                <a16:creationId xmlns:a16="http://schemas.microsoft.com/office/drawing/2014/main" id="{58B32B9C-F9E3-2887-9CDF-5037F45797F6}"/>
              </a:ext>
            </a:extLst>
          </p:cNvPr>
          <p:cNvSpPr>
            <a:spLocks noGrp="1"/>
          </p:cNvSpPr>
          <p:nvPr>
            <p:ph type="body" sz="quarter" idx="10"/>
          </p:nvPr>
        </p:nvSpPr>
        <p:spPr/>
        <p:txBody>
          <a:bodyPr/>
          <a:lstStyle/>
          <a:p>
            <a:r>
              <a:rPr lang="nl-NL"/>
              <a:t>28 januari</a:t>
            </a:r>
          </a:p>
        </p:txBody>
      </p:sp>
      <p:sp>
        <p:nvSpPr>
          <p:cNvPr id="2" name="Tijdelijke aanduiding voor tekst 1">
            <a:extLst>
              <a:ext uri="{FF2B5EF4-FFF2-40B4-BE49-F238E27FC236}">
                <a16:creationId xmlns:a16="http://schemas.microsoft.com/office/drawing/2014/main" id="{57B2F51A-7E7D-995D-627A-2C661D403835}"/>
              </a:ext>
            </a:extLst>
          </p:cNvPr>
          <p:cNvSpPr>
            <a:spLocks noGrp="1"/>
          </p:cNvSpPr>
          <p:nvPr>
            <p:ph type="body" sz="quarter" idx="12"/>
          </p:nvPr>
        </p:nvSpPr>
        <p:spPr/>
        <p:txBody>
          <a:bodyPr/>
          <a:lstStyle/>
          <a:p>
            <a:endParaRPr lang="nl-NL"/>
          </a:p>
        </p:txBody>
      </p:sp>
    </p:spTree>
    <p:extLst>
      <p:ext uri="{BB962C8B-B14F-4D97-AF65-F5344CB8AC3E}">
        <p14:creationId xmlns:p14="http://schemas.microsoft.com/office/powerpoint/2010/main" val="1902426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24DF94D-BBAD-2504-BDFD-0B214C1E6CB7}"/>
              </a:ext>
            </a:extLst>
          </p:cNvPr>
          <p:cNvSpPr>
            <a:spLocks noGrp="1"/>
          </p:cNvSpPr>
          <p:nvPr>
            <p:ph type="title"/>
          </p:nvPr>
        </p:nvSpPr>
        <p:spPr>
          <a:xfrm>
            <a:off x="862781" y="626269"/>
            <a:ext cx="7791148" cy="583686"/>
          </a:xfrm>
        </p:spPr>
        <p:txBody>
          <a:bodyPr anchor="t">
            <a:normAutofit/>
          </a:bodyPr>
          <a:lstStyle/>
          <a:p>
            <a:r>
              <a:rPr lang="nl-NL"/>
              <a:t>Uw mening</a:t>
            </a:r>
          </a:p>
        </p:txBody>
      </p:sp>
      <p:pic>
        <p:nvPicPr>
          <p:cNvPr id="6" name="Tijdelijke aanduiding voor afbeelding 5">
            <a:extLst>
              <a:ext uri="{FF2B5EF4-FFF2-40B4-BE49-F238E27FC236}">
                <a16:creationId xmlns:a16="http://schemas.microsoft.com/office/drawing/2014/main" id="{CE9A7E99-E8C4-BED8-249F-BC20BAF31530}"/>
              </a:ext>
            </a:extLst>
          </p:cNvPr>
          <p:cNvPicPr>
            <a:picLocks noGrp="1" noChangeAspect="1"/>
          </p:cNvPicPr>
          <p:nvPr>
            <p:ph idx="1"/>
          </p:nvPr>
        </p:nvPicPr>
        <p:blipFill>
          <a:blip r:embed="rId2"/>
          <a:stretch/>
        </p:blipFill>
        <p:spPr>
          <a:xfrm>
            <a:off x="1331141" y="1776463"/>
            <a:ext cx="3955840" cy="3995072"/>
          </a:xfrm>
          <a:noFill/>
        </p:spPr>
      </p:pic>
      <p:sp>
        <p:nvSpPr>
          <p:cNvPr id="4" name="Tijdelijke aanduiding voor inhoud 3">
            <a:extLst>
              <a:ext uri="{FF2B5EF4-FFF2-40B4-BE49-F238E27FC236}">
                <a16:creationId xmlns:a16="http://schemas.microsoft.com/office/drawing/2014/main" id="{050E1B97-F1E7-7AD3-3338-D5F518EDAF76}"/>
              </a:ext>
            </a:extLst>
          </p:cNvPr>
          <p:cNvSpPr>
            <a:spLocks noGrp="1"/>
          </p:cNvSpPr>
          <p:nvPr>
            <p:ph idx="10"/>
          </p:nvPr>
        </p:nvSpPr>
        <p:spPr>
          <a:xfrm>
            <a:off x="6086217" y="1776463"/>
            <a:ext cx="5125642" cy="3995072"/>
          </a:xfrm>
        </p:spPr>
        <p:txBody>
          <a:bodyPr>
            <a:normAutofit/>
          </a:bodyPr>
          <a:lstStyle/>
          <a:p>
            <a:pPr>
              <a:spcAft>
                <a:spcPts val="600"/>
              </a:spcAft>
            </a:pPr>
            <a:r>
              <a:rPr lang="nl-NL" dirty="0"/>
              <a:t>We willen u vragen die QR code hiernaast te scannen en de enquête te beantwoorden, zodat we u mening mee kunnen nemen in onze verdere ontwikkeling.</a:t>
            </a:r>
          </a:p>
          <a:p>
            <a:pPr>
              <a:spcAft>
                <a:spcPts val="600"/>
              </a:spcAft>
            </a:pPr>
            <a:endParaRPr lang="nl-NL" dirty="0"/>
          </a:p>
          <a:p>
            <a:pPr>
              <a:spcAft>
                <a:spcPts val="600"/>
              </a:spcAft>
            </a:pPr>
            <a:r>
              <a:rPr lang="nl-NL" dirty="0">
                <a:hlinkClick r:id="rId3"/>
              </a:rPr>
              <a:t>https://forms.office.com/e/3xmtBiqGGQ?origin=lprLink</a:t>
            </a:r>
            <a:r>
              <a:rPr lang="nl-NL" dirty="0"/>
              <a:t> </a:t>
            </a:r>
          </a:p>
        </p:txBody>
      </p:sp>
    </p:spTree>
    <p:extLst>
      <p:ext uri="{BB962C8B-B14F-4D97-AF65-F5344CB8AC3E}">
        <p14:creationId xmlns:p14="http://schemas.microsoft.com/office/powerpoint/2010/main" val="2128512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4A4E8E-3385-D0E3-6107-1339689C26A1}"/>
              </a:ext>
            </a:extLst>
          </p:cNvPr>
          <p:cNvSpPr>
            <a:spLocks noGrp="1"/>
          </p:cNvSpPr>
          <p:nvPr>
            <p:ph type="ctrTitle"/>
          </p:nvPr>
        </p:nvSpPr>
        <p:spPr>
          <a:xfrm>
            <a:off x="1040860" y="1439694"/>
            <a:ext cx="10045126" cy="2509736"/>
          </a:xfrm>
        </p:spPr>
        <p:txBody>
          <a:bodyPr/>
          <a:lstStyle/>
          <a:p>
            <a:r>
              <a:rPr lang="nl-NL" sz="3200"/>
              <a:t>“Onderwijs is het paspoort van de toekomst, want morgen behoort aan diegene die zich er vandaag op voorbereidt”</a:t>
            </a:r>
          </a:p>
        </p:txBody>
      </p:sp>
      <p:sp>
        <p:nvSpPr>
          <p:cNvPr id="4" name="Ondertitel 3">
            <a:extLst>
              <a:ext uri="{FF2B5EF4-FFF2-40B4-BE49-F238E27FC236}">
                <a16:creationId xmlns:a16="http://schemas.microsoft.com/office/drawing/2014/main" id="{D14617C7-5105-100E-A422-4619DE3D5057}"/>
              </a:ext>
            </a:extLst>
          </p:cNvPr>
          <p:cNvSpPr>
            <a:spLocks noGrp="1"/>
          </p:cNvSpPr>
          <p:nvPr>
            <p:ph type="subTitle" idx="1"/>
          </p:nvPr>
        </p:nvSpPr>
        <p:spPr>
          <a:xfrm>
            <a:off x="1653700" y="4474722"/>
            <a:ext cx="8733987" cy="1809345"/>
          </a:xfrm>
        </p:spPr>
        <p:txBody>
          <a:bodyPr/>
          <a:lstStyle/>
          <a:p>
            <a:r>
              <a:rPr lang="nl-NL"/>
              <a:t>Malcolm x</a:t>
            </a:r>
          </a:p>
          <a:p>
            <a:r>
              <a:rPr lang="nl-NL"/>
              <a:t>Amerikaans politicus die zich richtte op gelijke rechten</a:t>
            </a:r>
          </a:p>
        </p:txBody>
      </p:sp>
    </p:spTree>
    <p:extLst>
      <p:ext uri="{BB962C8B-B14F-4D97-AF65-F5344CB8AC3E}">
        <p14:creationId xmlns:p14="http://schemas.microsoft.com/office/powerpoint/2010/main" val="3447169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80A47E-9D39-A15B-0BF4-F4313D73E5CF}"/>
              </a:ext>
            </a:extLst>
          </p:cNvPr>
          <p:cNvSpPr>
            <a:spLocks noGrp="1"/>
          </p:cNvSpPr>
          <p:nvPr>
            <p:ph type="ctrTitle"/>
          </p:nvPr>
        </p:nvSpPr>
        <p:spPr/>
        <p:txBody>
          <a:bodyPr/>
          <a:lstStyle/>
          <a:p>
            <a:r>
              <a:rPr lang="nl-NL"/>
              <a:t>Bedankt</a:t>
            </a:r>
          </a:p>
        </p:txBody>
      </p:sp>
      <p:sp>
        <p:nvSpPr>
          <p:cNvPr id="6" name="Tijdelijke aanduiding voor inhoud 5">
            <a:extLst>
              <a:ext uri="{FF2B5EF4-FFF2-40B4-BE49-F238E27FC236}">
                <a16:creationId xmlns:a16="http://schemas.microsoft.com/office/drawing/2014/main" id="{DDBB47DF-C938-706A-70C7-0AE2343F24AD}"/>
              </a:ext>
            </a:extLst>
          </p:cNvPr>
          <p:cNvSpPr>
            <a:spLocks noGrp="1"/>
          </p:cNvSpPr>
          <p:nvPr>
            <p:ph idx="10"/>
          </p:nvPr>
        </p:nvSpPr>
        <p:spPr/>
        <p:txBody>
          <a:bodyPr/>
          <a:lstStyle/>
          <a:p>
            <a:r>
              <a:rPr lang="nl-NL"/>
              <a:t>j.aarden@curio.nl</a:t>
            </a:r>
          </a:p>
        </p:txBody>
      </p:sp>
      <p:sp>
        <p:nvSpPr>
          <p:cNvPr id="5" name="Ondertitel 4">
            <a:extLst>
              <a:ext uri="{FF2B5EF4-FFF2-40B4-BE49-F238E27FC236}">
                <a16:creationId xmlns:a16="http://schemas.microsoft.com/office/drawing/2014/main" id="{DAF6459A-7BC8-F443-8BB2-277BF125A655}"/>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8539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5F69B34-98D5-0BC8-0EE2-C46D0F2CE1CC}"/>
              </a:ext>
            </a:extLst>
          </p:cNvPr>
          <p:cNvSpPr>
            <a:spLocks noGrp="1"/>
          </p:cNvSpPr>
          <p:nvPr>
            <p:ph type="title"/>
          </p:nvPr>
        </p:nvSpPr>
        <p:spPr>
          <a:xfrm>
            <a:off x="6813175" y="781840"/>
            <a:ext cx="5002307" cy="843759"/>
          </a:xfrm>
        </p:spPr>
        <p:txBody>
          <a:bodyPr/>
          <a:lstStyle/>
          <a:p>
            <a:r>
              <a:rPr lang="nl-NL"/>
              <a:t>Inhoudsopgave</a:t>
            </a:r>
          </a:p>
        </p:txBody>
      </p:sp>
      <p:sp>
        <p:nvSpPr>
          <p:cNvPr id="5" name="Tijdelijke aanduiding voor inhoud 4">
            <a:extLst>
              <a:ext uri="{FF2B5EF4-FFF2-40B4-BE49-F238E27FC236}">
                <a16:creationId xmlns:a16="http://schemas.microsoft.com/office/drawing/2014/main" id="{F9FBA3D9-23ED-A0C8-EF99-26C1749BF496}"/>
              </a:ext>
            </a:extLst>
          </p:cNvPr>
          <p:cNvSpPr>
            <a:spLocks noGrp="1"/>
          </p:cNvSpPr>
          <p:nvPr>
            <p:ph idx="1"/>
          </p:nvPr>
        </p:nvSpPr>
        <p:spPr>
          <a:xfrm>
            <a:off x="7243481" y="1704747"/>
            <a:ext cx="4572001" cy="4809606"/>
          </a:xfrm>
        </p:spPr>
        <p:txBody>
          <a:bodyPr/>
          <a:lstStyle/>
          <a:p>
            <a:r>
              <a:rPr lang="en-US" err="1"/>
              <a:t>Strategische</a:t>
            </a:r>
            <a:r>
              <a:rPr lang="en-US"/>
              <a:t> </a:t>
            </a:r>
            <a:r>
              <a:rPr lang="en-US" err="1"/>
              <a:t>keuzes</a:t>
            </a:r>
            <a:r>
              <a:rPr lang="en-US"/>
              <a:t> </a:t>
            </a:r>
            <a:r>
              <a:rPr lang="en-US" err="1"/>
              <a:t>en</a:t>
            </a:r>
            <a:r>
              <a:rPr lang="en-US"/>
              <a:t> LLO</a:t>
            </a:r>
          </a:p>
          <a:p>
            <a:r>
              <a:rPr lang="en-US" err="1"/>
              <a:t>Certificaten</a:t>
            </a:r>
            <a:endParaRPr lang="en-US"/>
          </a:p>
          <a:p>
            <a:r>
              <a:rPr lang="en-US"/>
              <a:t>Diverse </a:t>
            </a:r>
            <a:r>
              <a:rPr lang="en-US" err="1"/>
              <a:t>mogelijkheden</a:t>
            </a:r>
            <a:r>
              <a:rPr lang="en-US"/>
              <a:t> </a:t>
            </a:r>
          </a:p>
          <a:p>
            <a:r>
              <a:rPr lang="en-US" err="1"/>
              <a:t>Voor</a:t>
            </a:r>
            <a:r>
              <a:rPr lang="en-US"/>
              <a:t> </a:t>
            </a:r>
            <a:r>
              <a:rPr lang="en-US" err="1"/>
              <a:t>wie</a:t>
            </a:r>
            <a:endParaRPr lang="en-US"/>
          </a:p>
          <a:p>
            <a:r>
              <a:rPr lang="en-US" err="1"/>
              <a:t>Toekomst</a:t>
            </a:r>
            <a:endParaRPr lang="en-US"/>
          </a:p>
        </p:txBody>
      </p:sp>
      <p:pic>
        <p:nvPicPr>
          <p:cNvPr id="7" name="Afbeelding 6" descr="Afbeelding met Menselijk gezicht, persoon, glimlach, kleding&#10;&#10;Automatisch gegenereerde beschrijving">
            <a:extLst>
              <a:ext uri="{FF2B5EF4-FFF2-40B4-BE49-F238E27FC236}">
                <a16:creationId xmlns:a16="http://schemas.microsoft.com/office/drawing/2014/main" id="{41C00586-DA73-7E05-A326-915CD936BA83}"/>
              </a:ext>
            </a:extLst>
          </p:cNvPr>
          <p:cNvPicPr>
            <a:picLocks noChangeAspect="1"/>
          </p:cNvPicPr>
          <p:nvPr/>
        </p:nvPicPr>
        <p:blipFill rotWithShape="1">
          <a:blip r:embed="rId2"/>
          <a:srcRect l="13399" t="1770" b="1476"/>
          <a:stretch/>
        </p:blipFill>
        <p:spPr>
          <a:xfrm>
            <a:off x="-1" y="1"/>
            <a:ext cx="6113929" cy="6858000"/>
          </a:xfrm>
          <a:prstGeom prst="rect">
            <a:avLst/>
          </a:prstGeom>
        </p:spPr>
      </p:pic>
      <p:sp>
        <p:nvSpPr>
          <p:cNvPr id="3" name="Tekstvak 2">
            <a:extLst>
              <a:ext uri="{FF2B5EF4-FFF2-40B4-BE49-F238E27FC236}">
                <a16:creationId xmlns:a16="http://schemas.microsoft.com/office/drawing/2014/main" id="{2E060D02-A8B3-2C8A-8DD9-10586E6D51D5}"/>
              </a:ext>
            </a:extLst>
          </p:cNvPr>
          <p:cNvSpPr txBox="1"/>
          <p:nvPr/>
        </p:nvSpPr>
        <p:spPr>
          <a:xfrm>
            <a:off x="3047189" y="3244334"/>
            <a:ext cx="6094378" cy="369332"/>
          </a:xfrm>
          <a:prstGeom prst="rect">
            <a:avLst/>
          </a:prstGeom>
          <a:noFill/>
        </p:spPr>
        <p:txBody>
          <a:bodyPr wrap="square">
            <a:spAutoFit/>
          </a:bodyPr>
          <a:lstStyle/>
          <a:p>
            <a:r>
              <a:rPr lang="nl-NL"/>
              <a:t> </a:t>
            </a:r>
          </a:p>
        </p:txBody>
      </p:sp>
      <p:sp>
        <p:nvSpPr>
          <p:cNvPr id="8" name="Tekstvak 7">
            <a:extLst>
              <a:ext uri="{FF2B5EF4-FFF2-40B4-BE49-F238E27FC236}">
                <a16:creationId xmlns:a16="http://schemas.microsoft.com/office/drawing/2014/main" id="{03F727B8-E6E1-79BF-5BE1-2FAA81451842}"/>
              </a:ext>
            </a:extLst>
          </p:cNvPr>
          <p:cNvSpPr txBox="1"/>
          <p:nvPr/>
        </p:nvSpPr>
        <p:spPr>
          <a:xfrm>
            <a:off x="3047189" y="3244334"/>
            <a:ext cx="6094378" cy="369332"/>
          </a:xfrm>
          <a:prstGeom prst="rect">
            <a:avLst/>
          </a:prstGeom>
          <a:noFill/>
        </p:spPr>
        <p:txBody>
          <a:bodyPr wrap="square">
            <a:spAutoFit/>
          </a:bodyPr>
          <a:lstStyle/>
          <a:p>
            <a:r>
              <a:rPr lang="nl-NL"/>
              <a:t> </a:t>
            </a:r>
          </a:p>
        </p:txBody>
      </p:sp>
    </p:spTree>
    <p:extLst>
      <p:ext uri="{BB962C8B-B14F-4D97-AF65-F5344CB8AC3E}">
        <p14:creationId xmlns:p14="http://schemas.microsoft.com/office/powerpoint/2010/main" val="2046290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aphic 3">
            <a:extLst>
              <a:ext uri="{FF2B5EF4-FFF2-40B4-BE49-F238E27FC236}">
                <a16:creationId xmlns:a16="http://schemas.microsoft.com/office/drawing/2014/main" id="{2DEC3874-60CD-4910-8A91-3771CC1AE982}"/>
              </a:ext>
            </a:extLst>
          </p:cNvPr>
          <p:cNvGrpSpPr/>
          <p:nvPr/>
        </p:nvGrpSpPr>
        <p:grpSpPr>
          <a:xfrm>
            <a:off x="305333" y="220141"/>
            <a:ext cx="548640" cy="217740"/>
            <a:chOff x="305333" y="220141"/>
            <a:chExt cx="548640" cy="217740"/>
          </a:xfrm>
          <a:solidFill>
            <a:srgbClr val="69197C"/>
          </a:solidFill>
        </p:grpSpPr>
        <p:sp>
          <p:nvSpPr>
            <p:cNvPr id="5" name="Vrije vorm: vorm 4">
              <a:extLst>
                <a:ext uri="{FF2B5EF4-FFF2-40B4-BE49-F238E27FC236}">
                  <a16:creationId xmlns:a16="http://schemas.microsoft.com/office/drawing/2014/main" id="{77314F11-EB16-4865-939A-8617F7368A5E}"/>
                </a:ext>
              </a:extLst>
            </p:cNvPr>
            <p:cNvSpPr/>
            <p:nvPr/>
          </p:nvSpPr>
          <p:spPr>
            <a:xfrm>
              <a:off x="305333" y="280415"/>
              <a:ext cx="121920" cy="129539"/>
            </a:xfrm>
            <a:custGeom>
              <a:avLst/>
              <a:gdLst>
                <a:gd name="connsiteX0" fmla="*/ 67056 w 121920"/>
                <a:gd name="connsiteY0" fmla="*/ 132740 h 129539"/>
                <a:gd name="connsiteX1" fmla="*/ 0 w 121920"/>
                <a:gd name="connsiteY1" fmla="*/ 66522 h 129539"/>
                <a:gd name="connsiteX2" fmla="*/ 67056 w 121920"/>
                <a:gd name="connsiteY2" fmla="*/ 0 h 129539"/>
                <a:gd name="connsiteX3" fmla="*/ 123139 w 121920"/>
                <a:gd name="connsiteY3" fmla="*/ 31394 h 129539"/>
                <a:gd name="connsiteX4" fmla="*/ 92202 w 121920"/>
                <a:gd name="connsiteY4" fmla="*/ 49073 h 129539"/>
                <a:gd name="connsiteX5" fmla="*/ 66980 w 121920"/>
                <a:gd name="connsiteY5" fmla="*/ 35052 h 129539"/>
                <a:gd name="connsiteX6" fmla="*/ 35814 w 121920"/>
                <a:gd name="connsiteY6" fmla="*/ 66522 h 129539"/>
                <a:gd name="connsiteX7" fmla="*/ 66980 w 121920"/>
                <a:gd name="connsiteY7" fmla="*/ 97688 h 129539"/>
                <a:gd name="connsiteX8" fmla="*/ 94488 w 121920"/>
                <a:gd name="connsiteY8" fmla="*/ 81610 h 129539"/>
                <a:gd name="connsiteX9" fmla="*/ 126949 w 121920"/>
                <a:gd name="connsiteY9" fmla="*/ 96164 h 129539"/>
                <a:gd name="connsiteX10" fmla="*/ 67056 w 121920"/>
                <a:gd name="connsiteY10" fmla="*/ 132740 h 12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 h="129539">
                  <a:moveTo>
                    <a:pt x="67056" y="132740"/>
                  </a:moveTo>
                  <a:cubicBezTo>
                    <a:pt x="28880" y="132740"/>
                    <a:pt x="0" y="104394"/>
                    <a:pt x="0" y="66522"/>
                  </a:cubicBezTo>
                  <a:cubicBezTo>
                    <a:pt x="0" y="28575"/>
                    <a:pt x="28804" y="0"/>
                    <a:pt x="67056" y="0"/>
                  </a:cubicBezTo>
                  <a:cubicBezTo>
                    <a:pt x="91973" y="0"/>
                    <a:pt x="113005" y="12497"/>
                    <a:pt x="123139" y="31394"/>
                  </a:cubicBezTo>
                  <a:lnTo>
                    <a:pt x="92202" y="49073"/>
                  </a:lnTo>
                  <a:cubicBezTo>
                    <a:pt x="87554" y="40538"/>
                    <a:pt x="78181" y="35052"/>
                    <a:pt x="66980" y="35052"/>
                  </a:cubicBezTo>
                  <a:cubicBezTo>
                    <a:pt x="48768" y="35052"/>
                    <a:pt x="35814" y="48539"/>
                    <a:pt x="35814" y="66522"/>
                  </a:cubicBezTo>
                  <a:cubicBezTo>
                    <a:pt x="35814" y="84201"/>
                    <a:pt x="48768" y="97688"/>
                    <a:pt x="66980" y="97688"/>
                  </a:cubicBezTo>
                  <a:cubicBezTo>
                    <a:pt x="79477" y="97688"/>
                    <a:pt x="89611" y="91744"/>
                    <a:pt x="94488" y="81610"/>
                  </a:cubicBezTo>
                  <a:lnTo>
                    <a:pt x="126949" y="96164"/>
                  </a:lnTo>
                  <a:cubicBezTo>
                    <a:pt x="117500" y="118186"/>
                    <a:pt x="94336" y="132740"/>
                    <a:pt x="67056" y="132740"/>
                  </a:cubicBezTo>
                  <a:close/>
                </a:path>
              </a:pathLst>
            </a:custGeom>
            <a:grp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sp>
          <p:nvSpPr>
            <p:cNvPr id="6" name="Vrije vorm: vorm 5">
              <a:extLst>
                <a:ext uri="{FF2B5EF4-FFF2-40B4-BE49-F238E27FC236}">
                  <a16:creationId xmlns:a16="http://schemas.microsoft.com/office/drawing/2014/main" id="{9BA9F4E8-CA35-4093-83DA-D3D63A149E47}"/>
                </a:ext>
              </a:extLst>
            </p:cNvPr>
            <p:cNvSpPr/>
            <p:nvPr/>
          </p:nvSpPr>
          <p:spPr>
            <a:xfrm>
              <a:off x="441350" y="282243"/>
              <a:ext cx="114300" cy="129539"/>
            </a:xfrm>
            <a:custGeom>
              <a:avLst/>
              <a:gdLst>
                <a:gd name="connsiteX0" fmla="*/ 121310 w 114300"/>
                <a:gd name="connsiteY0" fmla="*/ 69951 h 129539"/>
                <a:gd name="connsiteX1" fmla="*/ 60503 w 114300"/>
                <a:gd name="connsiteY1" fmla="*/ 131749 h 129539"/>
                <a:gd name="connsiteX2" fmla="*/ 0 w 114300"/>
                <a:gd name="connsiteY2" fmla="*/ 69951 h 129539"/>
                <a:gd name="connsiteX3" fmla="*/ 0 w 114300"/>
                <a:gd name="connsiteY3" fmla="*/ 0 h 129539"/>
                <a:gd name="connsiteX4" fmla="*/ 36347 w 114300"/>
                <a:gd name="connsiteY4" fmla="*/ 0 h 129539"/>
                <a:gd name="connsiteX5" fmla="*/ 36347 w 114300"/>
                <a:gd name="connsiteY5" fmla="*/ 69951 h 129539"/>
                <a:gd name="connsiteX6" fmla="*/ 60503 w 114300"/>
                <a:gd name="connsiteY6" fmla="*/ 96697 h 129539"/>
                <a:gd name="connsiteX7" fmla="*/ 84658 w 114300"/>
                <a:gd name="connsiteY7" fmla="*/ 69951 h 129539"/>
                <a:gd name="connsiteX8" fmla="*/ 84658 w 114300"/>
                <a:gd name="connsiteY8" fmla="*/ 0 h 129539"/>
                <a:gd name="connsiteX9" fmla="*/ 121310 w 114300"/>
                <a:gd name="connsiteY9" fmla="*/ 0 h 129539"/>
                <a:gd name="connsiteX10" fmla="*/ 121310 w 114300"/>
                <a:gd name="connsiteY10" fmla="*/ 69951 h 12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4300" h="129539">
                  <a:moveTo>
                    <a:pt x="121310" y="69951"/>
                  </a:moveTo>
                  <a:cubicBezTo>
                    <a:pt x="121310" y="106298"/>
                    <a:pt x="96393" y="131749"/>
                    <a:pt x="60503" y="131749"/>
                  </a:cubicBezTo>
                  <a:cubicBezTo>
                    <a:pt x="24917" y="131749"/>
                    <a:pt x="0" y="106298"/>
                    <a:pt x="0" y="69951"/>
                  </a:cubicBezTo>
                  <a:lnTo>
                    <a:pt x="0" y="0"/>
                  </a:lnTo>
                  <a:lnTo>
                    <a:pt x="36347" y="0"/>
                  </a:lnTo>
                  <a:lnTo>
                    <a:pt x="36347" y="69951"/>
                  </a:lnTo>
                  <a:cubicBezTo>
                    <a:pt x="36347" y="86334"/>
                    <a:pt x="45720" y="96697"/>
                    <a:pt x="60503" y="96697"/>
                  </a:cubicBezTo>
                  <a:cubicBezTo>
                    <a:pt x="75286" y="96697"/>
                    <a:pt x="84658" y="86334"/>
                    <a:pt x="84658" y="69951"/>
                  </a:cubicBezTo>
                  <a:lnTo>
                    <a:pt x="84658" y="0"/>
                  </a:lnTo>
                  <a:lnTo>
                    <a:pt x="121310" y="0"/>
                  </a:lnTo>
                  <a:lnTo>
                    <a:pt x="121310" y="69951"/>
                  </a:lnTo>
                  <a:close/>
                </a:path>
              </a:pathLst>
            </a:custGeom>
            <a:grp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sp>
          <p:nvSpPr>
            <p:cNvPr id="7" name="Vrije vorm: vorm 6">
              <a:extLst>
                <a:ext uri="{FF2B5EF4-FFF2-40B4-BE49-F238E27FC236}">
                  <a16:creationId xmlns:a16="http://schemas.microsoft.com/office/drawing/2014/main" id="{CCCAB507-2ADC-4824-93BB-A6B034A4EBFA}"/>
                </a:ext>
              </a:extLst>
            </p:cNvPr>
            <p:cNvSpPr/>
            <p:nvPr/>
          </p:nvSpPr>
          <p:spPr>
            <a:xfrm>
              <a:off x="579577" y="282091"/>
              <a:ext cx="76200" cy="121919"/>
            </a:xfrm>
            <a:custGeom>
              <a:avLst/>
              <a:gdLst>
                <a:gd name="connsiteX0" fmla="*/ 78181 w 76200"/>
                <a:gd name="connsiteY0" fmla="*/ 34823 h 121919"/>
                <a:gd name="connsiteX1" fmla="*/ 36347 w 76200"/>
                <a:gd name="connsiteY1" fmla="*/ 34823 h 121919"/>
                <a:gd name="connsiteX2" fmla="*/ 36347 w 76200"/>
                <a:gd name="connsiteY2" fmla="*/ 129463 h 121919"/>
                <a:gd name="connsiteX3" fmla="*/ 0 w 76200"/>
                <a:gd name="connsiteY3" fmla="*/ 129463 h 121919"/>
                <a:gd name="connsiteX4" fmla="*/ 0 w 76200"/>
                <a:gd name="connsiteY4" fmla="*/ 0 h 121919"/>
                <a:gd name="connsiteX5" fmla="*/ 78181 w 76200"/>
                <a:gd name="connsiteY5" fmla="*/ 0 h 121919"/>
                <a:gd name="connsiteX6" fmla="*/ 78181 w 76200"/>
                <a:gd name="connsiteY6" fmla="*/ 34823 h 121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200" h="121919">
                  <a:moveTo>
                    <a:pt x="78181" y="34823"/>
                  </a:moveTo>
                  <a:lnTo>
                    <a:pt x="36347" y="34823"/>
                  </a:lnTo>
                  <a:lnTo>
                    <a:pt x="36347" y="129463"/>
                  </a:lnTo>
                  <a:lnTo>
                    <a:pt x="0" y="129463"/>
                  </a:lnTo>
                  <a:lnTo>
                    <a:pt x="0" y="0"/>
                  </a:lnTo>
                  <a:lnTo>
                    <a:pt x="78181" y="0"/>
                  </a:lnTo>
                  <a:lnTo>
                    <a:pt x="78181" y="34823"/>
                  </a:lnTo>
                  <a:close/>
                </a:path>
              </a:pathLst>
            </a:custGeom>
            <a:grp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sp>
          <p:nvSpPr>
            <p:cNvPr id="8" name="Vrije vorm: vorm 7">
              <a:extLst>
                <a:ext uri="{FF2B5EF4-FFF2-40B4-BE49-F238E27FC236}">
                  <a16:creationId xmlns:a16="http://schemas.microsoft.com/office/drawing/2014/main" id="{3998DE93-0C03-43BE-B559-8A579D317210}"/>
                </a:ext>
              </a:extLst>
            </p:cNvPr>
            <p:cNvSpPr/>
            <p:nvPr/>
          </p:nvSpPr>
          <p:spPr>
            <a:xfrm>
              <a:off x="669265" y="220141"/>
              <a:ext cx="38100" cy="190499"/>
            </a:xfrm>
            <a:custGeom>
              <a:avLst/>
              <a:gdLst>
                <a:gd name="connsiteX0" fmla="*/ 44653 w 38100"/>
                <a:gd name="connsiteY0" fmla="*/ 22098 h 190499"/>
                <a:gd name="connsiteX1" fmla="*/ 22327 w 38100"/>
                <a:gd name="connsiteY1" fmla="*/ 44424 h 190499"/>
                <a:gd name="connsiteX2" fmla="*/ 0 w 38100"/>
                <a:gd name="connsiteY2" fmla="*/ 22098 h 190499"/>
                <a:gd name="connsiteX3" fmla="*/ 22327 w 38100"/>
                <a:gd name="connsiteY3" fmla="*/ 0 h 190499"/>
                <a:gd name="connsiteX4" fmla="*/ 44653 w 38100"/>
                <a:gd name="connsiteY4" fmla="*/ 22098 h 190499"/>
                <a:gd name="connsiteX5" fmla="*/ 40691 w 38100"/>
                <a:gd name="connsiteY5" fmla="*/ 61874 h 190499"/>
                <a:gd name="connsiteX6" fmla="*/ 40691 w 38100"/>
                <a:gd name="connsiteY6" fmla="*/ 191413 h 190499"/>
                <a:gd name="connsiteX7" fmla="*/ 4039 w 38100"/>
                <a:gd name="connsiteY7" fmla="*/ 191413 h 190499"/>
                <a:gd name="connsiteX8" fmla="*/ 4039 w 38100"/>
                <a:gd name="connsiteY8" fmla="*/ 61874 h 190499"/>
                <a:gd name="connsiteX9" fmla="*/ 40691 w 38100"/>
                <a:gd name="connsiteY9" fmla="*/ 61874 h 19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100" h="190499">
                  <a:moveTo>
                    <a:pt x="44653" y="22098"/>
                  </a:moveTo>
                  <a:cubicBezTo>
                    <a:pt x="44653" y="34290"/>
                    <a:pt x="34519" y="44424"/>
                    <a:pt x="22327" y="44424"/>
                  </a:cubicBezTo>
                  <a:cubicBezTo>
                    <a:pt x="10135" y="44424"/>
                    <a:pt x="0" y="34290"/>
                    <a:pt x="0" y="22098"/>
                  </a:cubicBezTo>
                  <a:cubicBezTo>
                    <a:pt x="0" y="10135"/>
                    <a:pt x="10135" y="0"/>
                    <a:pt x="22327" y="0"/>
                  </a:cubicBezTo>
                  <a:cubicBezTo>
                    <a:pt x="34519" y="76"/>
                    <a:pt x="44653" y="10211"/>
                    <a:pt x="44653" y="22098"/>
                  </a:cubicBezTo>
                  <a:close/>
                  <a:moveTo>
                    <a:pt x="40691" y="61874"/>
                  </a:moveTo>
                  <a:lnTo>
                    <a:pt x="40691" y="191413"/>
                  </a:lnTo>
                  <a:lnTo>
                    <a:pt x="4039" y="191413"/>
                  </a:lnTo>
                  <a:lnTo>
                    <a:pt x="4039" y="61874"/>
                  </a:lnTo>
                  <a:lnTo>
                    <a:pt x="40691" y="61874"/>
                  </a:lnTo>
                  <a:close/>
                </a:path>
              </a:pathLst>
            </a:custGeom>
            <a:grp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sp>
          <p:nvSpPr>
            <p:cNvPr id="9" name="Vrije vorm: vorm 8">
              <a:extLst>
                <a:ext uri="{FF2B5EF4-FFF2-40B4-BE49-F238E27FC236}">
                  <a16:creationId xmlns:a16="http://schemas.microsoft.com/office/drawing/2014/main" id="{CA10B302-AFD9-4123-AD9E-41D4D5379524}"/>
                </a:ext>
              </a:extLst>
            </p:cNvPr>
            <p:cNvSpPr/>
            <p:nvPr/>
          </p:nvSpPr>
          <p:spPr>
            <a:xfrm>
              <a:off x="727177" y="280338"/>
              <a:ext cx="129540" cy="129539"/>
            </a:xfrm>
            <a:custGeom>
              <a:avLst/>
              <a:gdLst>
                <a:gd name="connsiteX0" fmla="*/ 132436 w 129540"/>
                <a:gd name="connsiteY0" fmla="*/ 66522 h 129539"/>
                <a:gd name="connsiteX1" fmla="*/ 66218 w 129540"/>
                <a:gd name="connsiteY1" fmla="*/ 132740 h 129539"/>
                <a:gd name="connsiteX2" fmla="*/ 0 w 129540"/>
                <a:gd name="connsiteY2" fmla="*/ 66522 h 129539"/>
                <a:gd name="connsiteX3" fmla="*/ 66218 w 129540"/>
                <a:gd name="connsiteY3" fmla="*/ 0 h 129539"/>
                <a:gd name="connsiteX4" fmla="*/ 132436 w 129540"/>
                <a:gd name="connsiteY4" fmla="*/ 66522 h 129539"/>
                <a:gd name="connsiteX5" fmla="*/ 35814 w 129540"/>
                <a:gd name="connsiteY5" fmla="*/ 66522 h 129539"/>
                <a:gd name="connsiteX6" fmla="*/ 66218 w 129540"/>
                <a:gd name="connsiteY6" fmla="*/ 97688 h 129539"/>
                <a:gd name="connsiteX7" fmla="*/ 96622 w 129540"/>
                <a:gd name="connsiteY7" fmla="*/ 66522 h 129539"/>
                <a:gd name="connsiteX8" fmla="*/ 66218 w 129540"/>
                <a:gd name="connsiteY8" fmla="*/ 35052 h 129539"/>
                <a:gd name="connsiteX9" fmla="*/ 35814 w 129540"/>
                <a:gd name="connsiteY9" fmla="*/ 66522 h 12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9540" h="129539">
                  <a:moveTo>
                    <a:pt x="132436" y="66522"/>
                  </a:moveTo>
                  <a:cubicBezTo>
                    <a:pt x="132436" y="104470"/>
                    <a:pt x="103632" y="132740"/>
                    <a:pt x="66218" y="132740"/>
                  </a:cubicBezTo>
                  <a:cubicBezTo>
                    <a:pt x="28575" y="132740"/>
                    <a:pt x="0" y="104394"/>
                    <a:pt x="0" y="66522"/>
                  </a:cubicBezTo>
                  <a:cubicBezTo>
                    <a:pt x="0" y="28575"/>
                    <a:pt x="28575" y="0"/>
                    <a:pt x="66218" y="0"/>
                  </a:cubicBezTo>
                  <a:cubicBezTo>
                    <a:pt x="103632" y="0"/>
                    <a:pt x="132436" y="28575"/>
                    <a:pt x="132436" y="66522"/>
                  </a:cubicBezTo>
                  <a:close/>
                  <a:moveTo>
                    <a:pt x="35814" y="66522"/>
                  </a:moveTo>
                  <a:cubicBezTo>
                    <a:pt x="35814" y="84201"/>
                    <a:pt x="48768" y="97688"/>
                    <a:pt x="66218" y="97688"/>
                  </a:cubicBezTo>
                  <a:cubicBezTo>
                    <a:pt x="83363" y="97688"/>
                    <a:pt x="96622" y="84201"/>
                    <a:pt x="96622" y="66522"/>
                  </a:cubicBezTo>
                  <a:cubicBezTo>
                    <a:pt x="96622" y="48311"/>
                    <a:pt x="83363" y="35052"/>
                    <a:pt x="66218" y="35052"/>
                  </a:cubicBezTo>
                  <a:cubicBezTo>
                    <a:pt x="48844" y="35128"/>
                    <a:pt x="35814" y="48311"/>
                    <a:pt x="35814" y="66522"/>
                  </a:cubicBezTo>
                  <a:close/>
                </a:path>
              </a:pathLst>
            </a:custGeom>
            <a:grp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grpSp>
      <p:sp>
        <p:nvSpPr>
          <p:cNvPr id="20" name="Vrije vorm: vorm 19">
            <a:extLst>
              <a:ext uri="{FF2B5EF4-FFF2-40B4-BE49-F238E27FC236}">
                <a16:creationId xmlns:a16="http://schemas.microsoft.com/office/drawing/2014/main" id="{9CE9826B-3CA1-4D58-AD94-EA00E5264C41}"/>
              </a:ext>
            </a:extLst>
          </p:cNvPr>
          <p:cNvSpPr/>
          <p:nvPr/>
        </p:nvSpPr>
        <p:spPr>
          <a:xfrm>
            <a:off x="11163300" y="0"/>
            <a:ext cx="1028700" cy="1028700"/>
          </a:xfrm>
          <a:custGeom>
            <a:avLst/>
            <a:gdLst>
              <a:gd name="connsiteX0" fmla="*/ 0 w 1028700"/>
              <a:gd name="connsiteY0" fmla="*/ 0 h 1028700"/>
              <a:gd name="connsiteX1" fmla="*/ 1028700 w 1028700"/>
              <a:gd name="connsiteY1" fmla="*/ 0 h 1028700"/>
              <a:gd name="connsiteX2" fmla="*/ 1028700 w 1028700"/>
              <a:gd name="connsiteY2" fmla="*/ 1028700 h 1028700"/>
              <a:gd name="connsiteX3" fmla="*/ 0 w 1028700"/>
              <a:gd name="connsiteY3" fmla="*/ 1028700 h 1028700"/>
            </a:gdLst>
            <a:ahLst/>
            <a:cxnLst>
              <a:cxn ang="0">
                <a:pos x="connsiteX0" y="connsiteY0"/>
              </a:cxn>
              <a:cxn ang="0">
                <a:pos x="connsiteX1" y="connsiteY1"/>
              </a:cxn>
              <a:cxn ang="0">
                <a:pos x="connsiteX2" y="connsiteY2"/>
              </a:cxn>
              <a:cxn ang="0">
                <a:pos x="connsiteX3" y="connsiteY3"/>
              </a:cxn>
            </a:cxnLst>
            <a:rect l="l" t="t" r="r" b="b"/>
            <a:pathLst>
              <a:path w="1028700" h="1028700">
                <a:moveTo>
                  <a:pt x="0" y="0"/>
                </a:moveTo>
                <a:lnTo>
                  <a:pt x="1028700" y="0"/>
                </a:lnTo>
                <a:lnTo>
                  <a:pt x="1028700" y="1028700"/>
                </a:lnTo>
                <a:lnTo>
                  <a:pt x="0" y="1028700"/>
                </a:lnTo>
                <a:close/>
              </a:path>
            </a:pathLst>
          </a:custGeom>
          <a:solidFill>
            <a:srgbClr val="69197C"/>
          </a:solid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sp>
        <p:nvSpPr>
          <p:cNvPr id="21" name="Vrije vorm: vorm 20">
            <a:extLst>
              <a:ext uri="{FF2B5EF4-FFF2-40B4-BE49-F238E27FC236}">
                <a16:creationId xmlns:a16="http://schemas.microsoft.com/office/drawing/2014/main" id="{81EED367-5FDE-49EA-899E-731B8967D21E}"/>
              </a:ext>
            </a:extLst>
          </p:cNvPr>
          <p:cNvSpPr/>
          <p:nvPr/>
        </p:nvSpPr>
        <p:spPr>
          <a:xfrm>
            <a:off x="11525250" y="361950"/>
            <a:ext cx="304800" cy="304800"/>
          </a:xfrm>
          <a:custGeom>
            <a:avLst/>
            <a:gdLst>
              <a:gd name="connsiteX0" fmla="*/ 69418 w 304800"/>
              <a:gd name="connsiteY0" fmla="*/ 304800 h 304800"/>
              <a:gd name="connsiteX1" fmla="*/ 304800 w 304800"/>
              <a:gd name="connsiteY1" fmla="*/ 304800 h 304800"/>
              <a:gd name="connsiteX2" fmla="*/ 304800 w 304800"/>
              <a:gd name="connsiteY2" fmla="*/ 235382 h 304800"/>
              <a:gd name="connsiteX3" fmla="*/ 118415 w 304800"/>
              <a:gd name="connsiteY3" fmla="*/ 235382 h 304800"/>
              <a:gd name="connsiteX4" fmla="*/ 304800 w 304800"/>
              <a:gd name="connsiteY4" fmla="*/ 49073 h 304800"/>
              <a:gd name="connsiteX5" fmla="*/ 255727 w 304800"/>
              <a:gd name="connsiteY5" fmla="*/ 0 h 304800"/>
              <a:gd name="connsiteX6" fmla="*/ 69418 w 304800"/>
              <a:gd name="connsiteY6" fmla="*/ 186385 h 304800"/>
              <a:gd name="connsiteX7" fmla="*/ 69418 w 304800"/>
              <a:gd name="connsiteY7" fmla="*/ 0 h 304800"/>
              <a:gd name="connsiteX8" fmla="*/ 0 w 304800"/>
              <a:gd name="connsiteY8" fmla="*/ 0 h 304800"/>
              <a:gd name="connsiteX9" fmla="*/ 0 w 304800"/>
              <a:gd name="connsiteY9" fmla="*/ 235382 h 304800"/>
              <a:gd name="connsiteX10" fmla="*/ 0 w 304800"/>
              <a:gd name="connsiteY10" fmla="*/ 30480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4800" h="304800">
                <a:moveTo>
                  <a:pt x="69418" y="304800"/>
                </a:moveTo>
                <a:lnTo>
                  <a:pt x="304800" y="304800"/>
                </a:lnTo>
                <a:lnTo>
                  <a:pt x="304800" y="235382"/>
                </a:lnTo>
                <a:lnTo>
                  <a:pt x="118415" y="235382"/>
                </a:lnTo>
                <a:lnTo>
                  <a:pt x="304800" y="49073"/>
                </a:lnTo>
                <a:lnTo>
                  <a:pt x="255727" y="0"/>
                </a:lnTo>
                <a:lnTo>
                  <a:pt x="69418" y="186385"/>
                </a:lnTo>
                <a:lnTo>
                  <a:pt x="69418" y="0"/>
                </a:lnTo>
                <a:lnTo>
                  <a:pt x="0" y="0"/>
                </a:lnTo>
                <a:lnTo>
                  <a:pt x="0" y="235382"/>
                </a:lnTo>
                <a:lnTo>
                  <a:pt x="0" y="304800"/>
                </a:lnTo>
                <a:close/>
              </a:path>
            </a:pathLst>
          </a:custGeom>
          <a:solidFill>
            <a:srgbClr val="FFFFFF"/>
          </a:solidFill>
          <a:ln w="762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3357C"/>
              </a:solidFill>
              <a:effectLst/>
              <a:uLnTx/>
              <a:uFillTx/>
              <a:latin typeface="Calibri" panose="020F0502020204030204"/>
              <a:ea typeface="+mn-ea"/>
              <a:cs typeface="+mn-cs"/>
            </a:endParaRPr>
          </a:p>
        </p:txBody>
      </p:sp>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34" y="0"/>
            <a:ext cx="12347240" cy="6858000"/>
          </a:xfrm>
          <a:prstGeom prst="rect">
            <a:avLst/>
          </a:prstGeom>
        </p:spPr>
      </p:pic>
    </p:spTree>
    <p:extLst>
      <p:ext uri="{BB962C8B-B14F-4D97-AF65-F5344CB8AC3E}">
        <p14:creationId xmlns:p14="http://schemas.microsoft.com/office/powerpoint/2010/main" val="143048887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a:br>
            <a:r>
              <a:rPr lang="nl-NL"/>
              <a:t>Samen in de Sector</a:t>
            </a:r>
            <a:br>
              <a:rPr lang="nl-NL"/>
            </a:br>
            <a:r>
              <a:rPr lang="nl-NL" sz="2800"/>
              <a:t>VP/ VZ/ MZ/ DV</a:t>
            </a:r>
            <a:endParaRPr lang="nl-NL"/>
          </a:p>
        </p:txBody>
      </p:sp>
      <p:sp>
        <p:nvSpPr>
          <p:cNvPr id="7" name="Tijdelijke aanduiding voor inhoud 2">
            <a:extLst>
              <a:ext uri="{FF2B5EF4-FFF2-40B4-BE49-F238E27FC236}">
                <a16:creationId xmlns:a16="http://schemas.microsoft.com/office/drawing/2014/main" id="{F2C7AD77-2AC9-E149-C3D8-99B4AC33FFEC}"/>
              </a:ext>
            </a:extLst>
          </p:cNvPr>
          <p:cNvSpPr txBox="1">
            <a:spLocks/>
          </p:cNvSpPr>
          <p:nvPr/>
        </p:nvSpPr>
        <p:spPr>
          <a:xfrm>
            <a:off x="2675312" y="1844400"/>
            <a:ext cx="2082673" cy="519659"/>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rPr>
            </a:b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sp>
        <p:nvSpPr>
          <p:cNvPr id="8" name="Tijdelijke aanduiding voor inhoud 2">
            <a:extLst>
              <a:ext uri="{FF2B5EF4-FFF2-40B4-BE49-F238E27FC236}">
                <a16:creationId xmlns:a16="http://schemas.microsoft.com/office/drawing/2014/main" id="{06D04B67-70F4-FF61-73FB-973AD0350D75}"/>
              </a:ext>
            </a:extLst>
          </p:cNvPr>
          <p:cNvSpPr txBox="1">
            <a:spLocks/>
          </p:cNvSpPr>
          <p:nvPr/>
        </p:nvSpPr>
        <p:spPr>
          <a:xfrm>
            <a:off x="5033382" y="1844400"/>
            <a:ext cx="2082673" cy="467620"/>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rPr>
            </a:b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sp>
        <p:nvSpPr>
          <p:cNvPr id="9" name="Tijdelijke aanduiding voor inhoud 2">
            <a:extLst>
              <a:ext uri="{FF2B5EF4-FFF2-40B4-BE49-F238E27FC236}">
                <a16:creationId xmlns:a16="http://schemas.microsoft.com/office/drawing/2014/main" id="{AD91951B-6B3B-88C1-C706-134C94CA9C44}"/>
              </a:ext>
            </a:extLst>
          </p:cNvPr>
          <p:cNvSpPr txBox="1">
            <a:spLocks/>
          </p:cNvSpPr>
          <p:nvPr/>
        </p:nvSpPr>
        <p:spPr>
          <a:xfrm>
            <a:off x="9718420" y="1844400"/>
            <a:ext cx="2108881" cy="467620"/>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sp>
        <p:nvSpPr>
          <p:cNvPr id="10" name="Tijdelijke aanduiding voor inhoud 2">
            <a:extLst>
              <a:ext uri="{FF2B5EF4-FFF2-40B4-BE49-F238E27FC236}">
                <a16:creationId xmlns:a16="http://schemas.microsoft.com/office/drawing/2014/main" id="{7CA5A566-6708-F7BA-A99D-55F733291AA0}"/>
              </a:ext>
            </a:extLst>
          </p:cNvPr>
          <p:cNvSpPr txBox="1">
            <a:spLocks/>
          </p:cNvSpPr>
          <p:nvPr/>
        </p:nvSpPr>
        <p:spPr>
          <a:xfrm>
            <a:off x="7375901" y="1851834"/>
            <a:ext cx="2082673" cy="317209"/>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pic>
        <p:nvPicPr>
          <p:cNvPr id="59" name="Tijdelijke aanduiding voor afbeelding 58">
            <a:extLst>
              <a:ext uri="{FF2B5EF4-FFF2-40B4-BE49-F238E27FC236}">
                <a16:creationId xmlns:a16="http://schemas.microsoft.com/office/drawing/2014/main" id="{FED0F6DA-67B9-ACA3-A7D0-C76B019CC01B}"/>
              </a:ext>
            </a:extLst>
          </p:cNvPr>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l="7259" r="7259"/>
          <a:stretch>
            <a:fillRect/>
          </a:stretch>
        </p:blipFill>
        <p:spPr>
          <a:xfrm>
            <a:off x="5033382" y="3111626"/>
            <a:ext cx="1653687" cy="2901823"/>
          </a:xfrm>
        </p:spPr>
      </p:pic>
      <p:pic>
        <p:nvPicPr>
          <p:cNvPr id="73" name="Tijdelijke aanduiding voor afbeelding 72">
            <a:extLst>
              <a:ext uri="{FF2B5EF4-FFF2-40B4-BE49-F238E27FC236}">
                <a16:creationId xmlns:a16="http://schemas.microsoft.com/office/drawing/2014/main" id="{21340D4B-E73C-3B44-279A-B513F193EEBD}"/>
              </a:ext>
            </a:extLst>
          </p:cNvPr>
          <p:cNvPicPr>
            <a:picLocks noGrp="1" noChangeAspect="1"/>
          </p:cNvPicPr>
          <p:nvPr>
            <p:ph type="pic" sz="quarter" idx="17"/>
          </p:nvPr>
        </p:nvPicPr>
        <p:blipFill>
          <a:blip r:embed="rId4" cstate="print">
            <a:extLst>
              <a:ext uri="{28A0092B-C50C-407E-A947-70E740481C1C}">
                <a14:useLocalDpi xmlns:a14="http://schemas.microsoft.com/office/drawing/2010/main" val="0"/>
              </a:ext>
            </a:extLst>
          </a:blip>
          <a:srcRect l="7259" r="7259"/>
          <a:stretch>
            <a:fillRect/>
          </a:stretch>
        </p:blipFill>
        <p:spPr>
          <a:xfrm>
            <a:off x="9742913" y="3111626"/>
            <a:ext cx="1653687" cy="2901824"/>
          </a:xfrm>
        </p:spPr>
      </p:pic>
      <p:pic>
        <p:nvPicPr>
          <p:cNvPr id="71" name="Tijdelijke aanduiding voor afbeelding 70">
            <a:extLst>
              <a:ext uri="{FF2B5EF4-FFF2-40B4-BE49-F238E27FC236}">
                <a16:creationId xmlns:a16="http://schemas.microsoft.com/office/drawing/2014/main" id="{4EAF8ADE-D8A0-2D7D-8F5A-231F386CE9DE}"/>
              </a:ext>
            </a:extLst>
          </p:cNvPr>
          <p:cNvPicPr>
            <a:picLocks noGrp="1" noChangeAspect="1"/>
          </p:cNvPicPr>
          <p:nvPr>
            <p:ph type="pic" sz="quarter" idx="16"/>
          </p:nvPr>
        </p:nvPicPr>
        <p:blipFill>
          <a:blip r:embed="rId5" cstate="print">
            <a:extLst>
              <a:ext uri="{28A0092B-C50C-407E-A947-70E740481C1C}">
                <a14:useLocalDpi xmlns:a14="http://schemas.microsoft.com/office/drawing/2010/main" val="0"/>
              </a:ext>
            </a:extLst>
          </a:blip>
          <a:srcRect l="7259" r="7259"/>
          <a:stretch>
            <a:fillRect/>
          </a:stretch>
        </p:blipFill>
        <p:spPr>
          <a:xfrm>
            <a:off x="7388148" y="3111626"/>
            <a:ext cx="1653687" cy="2901823"/>
          </a:xfrm>
        </p:spPr>
      </p:pic>
      <p:pic>
        <p:nvPicPr>
          <p:cNvPr id="79" name="Tijdelijke aanduiding voor afbeelding 78">
            <a:extLst>
              <a:ext uri="{FF2B5EF4-FFF2-40B4-BE49-F238E27FC236}">
                <a16:creationId xmlns:a16="http://schemas.microsoft.com/office/drawing/2014/main" id="{0E56CDC5-CCFF-7545-05DF-8CAF433AE724}"/>
              </a:ext>
            </a:extLst>
          </p:cNvPr>
          <p:cNvPicPr>
            <a:picLocks noGrp="1" noChangeAspect="1"/>
          </p:cNvPicPr>
          <p:nvPr>
            <p:ph type="pic" sz="quarter" idx="14"/>
          </p:nvPr>
        </p:nvPicPr>
        <p:blipFill>
          <a:blip r:embed="rId6" cstate="print">
            <a:extLst>
              <a:ext uri="{28A0092B-C50C-407E-A947-70E740481C1C}">
                <a14:useLocalDpi xmlns:a14="http://schemas.microsoft.com/office/drawing/2010/main" val="0"/>
              </a:ext>
            </a:extLst>
          </a:blip>
          <a:srcRect l="7228" r="7228"/>
          <a:stretch>
            <a:fillRect/>
          </a:stretch>
        </p:blipFill>
        <p:spPr>
          <a:xfrm>
            <a:off x="2678616" y="3111626"/>
            <a:ext cx="1653687" cy="2901824"/>
          </a:xfrm>
        </p:spPr>
      </p:pic>
      <p:sp>
        <p:nvSpPr>
          <p:cNvPr id="3" name="AutoShape 2" descr="https://euc-powerpoint.officeapps.live.com/pods/GetClipboardImage.ashx?Id=b1d7880b-cdaf-4d8d-98e8-ee1bdbb39152&amp;DC=GEU6&amp;pkey=33e80bfc-c4fc-418d-9e3d-f0191467fd79&amp;wdwaccluster=GEU6"/>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4" name="Tekstvak 3">
            <a:extLst>
              <a:ext uri="{FF2B5EF4-FFF2-40B4-BE49-F238E27FC236}">
                <a16:creationId xmlns:a16="http://schemas.microsoft.com/office/drawing/2014/main" id="{166A057B-9AE5-7A2B-0D29-5B088801804D}"/>
              </a:ext>
            </a:extLst>
          </p:cNvPr>
          <p:cNvSpPr txBox="1"/>
          <p:nvPr/>
        </p:nvSpPr>
        <p:spPr>
          <a:xfrm>
            <a:off x="2675312" y="2606370"/>
            <a:ext cx="1656991" cy="369332"/>
          </a:xfrm>
          <a:prstGeom prst="rect">
            <a:avLst/>
          </a:prstGeom>
          <a:noFill/>
        </p:spPr>
        <p:txBody>
          <a:bodyPr wrap="square" rtlCol="0">
            <a:spAutoFit/>
          </a:bodyPr>
          <a:lstStyle/>
          <a:p>
            <a:r>
              <a:rPr lang="nl-NL"/>
              <a:t>Vraaggericht</a:t>
            </a:r>
          </a:p>
        </p:txBody>
      </p:sp>
      <p:sp>
        <p:nvSpPr>
          <p:cNvPr id="13" name="Tekstvak 12">
            <a:extLst>
              <a:ext uri="{FF2B5EF4-FFF2-40B4-BE49-F238E27FC236}">
                <a16:creationId xmlns:a16="http://schemas.microsoft.com/office/drawing/2014/main" id="{57533C5B-AE40-3189-F640-F3881815D679}"/>
              </a:ext>
            </a:extLst>
          </p:cNvPr>
          <p:cNvSpPr txBox="1"/>
          <p:nvPr/>
        </p:nvSpPr>
        <p:spPr>
          <a:xfrm>
            <a:off x="5033382" y="2613062"/>
            <a:ext cx="1656991" cy="338554"/>
          </a:xfrm>
          <a:prstGeom prst="rect">
            <a:avLst/>
          </a:prstGeom>
          <a:noFill/>
        </p:spPr>
        <p:txBody>
          <a:bodyPr wrap="square" rtlCol="0">
            <a:spAutoFit/>
          </a:bodyPr>
          <a:lstStyle/>
          <a:p>
            <a:r>
              <a:rPr lang="nl-NL" sz="1600"/>
              <a:t>Dienstverlenend</a:t>
            </a:r>
          </a:p>
        </p:txBody>
      </p:sp>
      <p:sp>
        <p:nvSpPr>
          <p:cNvPr id="14" name="Tekstvak 13">
            <a:extLst>
              <a:ext uri="{FF2B5EF4-FFF2-40B4-BE49-F238E27FC236}">
                <a16:creationId xmlns:a16="http://schemas.microsoft.com/office/drawing/2014/main" id="{5FE2EB9C-B263-BCD6-9DC1-12F237CFF1FC}"/>
              </a:ext>
            </a:extLst>
          </p:cNvPr>
          <p:cNvSpPr txBox="1"/>
          <p:nvPr/>
        </p:nvSpPr>
        <p:spPr>
          <a:xfrm>
            <a:off x="7470734" y="2613062"/>
            <a:ext cx="1656991" cy="369332"/>
          </a:xfrm>
          <a:prstGeom prst="rect">
            <a:avLst/>
          </a:prstGeom>
          <a:noFill/>
        </p:spPr>
        <p:txBody>
          <a:bodyPr wrap="square" rtlCol="0">
            <a:spAutoFit/>
          </a:bodyPr>
          <a:lstStyle/>
          <a:p>
            <a:r>
              <a:rPr lang="nl-NL"/>
              <a:t>Commercieel</a:t>
            </a:r>
          </a:p>
        </p:txBody>
      </p:sp>
      <p:sp>
        <p:nvSpPr>
          <p:cNvPr id="15" name="Tekstvak 14">
            <a:extLst>
              <a:ext uri="{FF2B5EF4-FFF2-40B4-BE49-F238E27FC236}">
                <a16:creationId xmlns:a16="http://schemas.microsoft.com/office/drawing/2014/main" id="{7110874C-08BE-8B88-602F-08A5409E329C}"/>
              </a:ext>
            </a:extLst>
          </p:cNvPr>
          <p:cNvSpPr txBox="1"/>
          <p:nvPr/>
        </p:nvSpPr>
        <p:spPr>
          <a:xfrm>
            <a:off x="9742913" y="2636451"/>
            <a:ext cx="1656991" cy="369332"/>
          </a:xfrm>
          <a:prstGeom prst="rect">
            <a:avLst/>
          </a:prstGeom>
          <a:noFill/>
        </p:spPr>
        <p:txBody>
          <a:bodyPr wrap="square" rtlCol="0">
            <a:spAutoFit/>
          </a:bodyPr>
          <a:lstStyle/>
          <a:p>
            <a:r>
              <a:rPr lang="nl-NL"/>
              <a:t>Relatie</a:t>
            </a:r>
          </a:p>
        </p:txBody>
      </p:sp>
    </p:spTree>
    <p:extLst>
      <p:ext uri="{BB962C8B-B14F-4D97-AF65-F5344CB8AC3E}">
        <p14:creationId xmlns:p14="http://schemas.microsoft.com/office/powerpoint/2010/main" val="334109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a:br>
            <a:r>
              <a:rPr lang="nl-NL"/>
              <a:t>Samen in de Sector</a:t>
            </a:r>
            <a:br>
              <a:rPr lang="nl-NL"/>
            </a:br>
            <a:r>
              <a:rPr lang="nl-NL" sz="3200"/>
              <a:t>Wat is onze opdracht?</a:t>
            </a:r>
            <a:endParaRPr lang="nl-NL"/>
          </a:p>
        </p:txBody>
      </p:sp>
      <p:sp>
        <p:nvSpPr>
          <p:cNvPr id="7" name="Tijdelijke aanduiding voor inhoud 2">
            <a:extLst>
              <a:ext uri="{FF2B5EF4-FFF2-40B4-BE49-F238E27FC236}">
                <a16:creationId xmlns:a16="http://schemas.microsoft.com/office/drawing/2014/main" id="{F2C7AD77-2AC9-E149-C3D8-99B4AC33FFEC}"/>
              </a:ext>
            </a:extLst>
          </p:cNvPr>
          <p:cNvSpPr txBox="1">
            <a:spLocks/>
          </p:cNvSpPr>
          <p:nvPr/>
        </p:nvSpPr>
        <p:spPr>
          <a:xfrm>
            <a:off x="2675312" y="1844400"/>
            <a:ext cx="2082673" cy="519659"/>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rPr>
            </a:b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sp>
        <p:nvSpPr>
          <p:cNvPr id="8" name="Tijdelijke aanduiding voor inhoud 2">
            <a:extLst>
              <a:ext uri="{FF2B5EF4-FFF2-40B4-BE49-F238E27FC236}">
                <a16:creationId xmlns:a16="http://schemas.microsoft.com/office/drawing/2014/main" id="{06D04B67-70F4-FF61-73FB-973AD0350D75}"/>
              </a:ext>
            </a:extLst>
          </p:cNvPr>
          <p:cNvSpPr txBox="1">
            <a:spLocks/>
          </p:cNvSpPr>
          <p:nvPr/>
        </p:nvSpPr>
        <p:spPr>
          <a:xfrm>
            <a:off x="5033382" y="1844400"/>
            <a:ext cx="2082673" cy="467620"/>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rPr>
            </a:b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sp>
        <p:nvSpPr>
          <p:cNvPr id="9" name="Tijdelijke aanduiding voor inhoud 2">
            <a:extLst>
              <a:ext uri="{FF2B5EF4-FFF2-40B4-BE49-F238E27FC236}">
                <a16:creationId xmlns:a16="http://schemas.microsoft.com/office/drawing/2014/main" id="{AD91951B-6B3B-88C1-C706-134C94CA9C44}"/>
              </a:ext>
            </a:extLst>
          </p:cNvPr>
          <p:cNvSpPr txBox="1">
            <a:spLocks/>
          </p:cNvSpPr>
          <p:nvPr/>
        </p:nvSpPr>
        <p:spPr>
          <a:xfrm>
            <a:off x="9718420" y="1844400"/>
            <a:ext cx="2108881" cy="467620"/>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sp>
        <p:nvSpPr>
          <p:cNvPr id="10" name="Tijdelijke aanduiding voor inhoud 2">
            <a:extLst>
              <a:ext uri="{FF2B5EF4-FFF2-40B4-BE49-F238E27FC236}">
                <a16:creationId xmlns:a16="http://schemas.microsoft.com/office/drawing/2014/main" id="{7CA5A566-6708-F7BA-A99D-55F733291AA0}"/>
              </a:ext>
            </a:extLst>
          </p:cNvPr>
          <p:cNvSpPr txBox="1">
            <a:spLocks/>
          </p:cNvSpPr>
          <p:nvPr/>
        </p:nvSpPr>
        <p:spPr>
          <a:xfrm>
            <a:off x="7375901" y="1851834"/>
            <a:ext cx="2082673" cy="317209"/>
          </a:xfrm>
          <a:prstGeom prst="rect">
            <a:avLst/>
          </a:prstGeom>
        </p:spPr>
        <p:txBody>
          <a:bodyPr vert="horz" lIns="0" tIns="0" rIns="0" bIns="0" numCol="1" spcCol="360000" rtlCol="0">
            <a:noAutofit/>
          </a:bodyPr>
          <a:lstStyle>
            <a:lvl1pPr marL="0" indent="0" algn="l" defTabSz="914400" rtl="0" eaLnBrk="1" latinLnBrk="0" hangingPunct="1">
              <a:lnSpc>
                <a:spcPct val="100000"/>
              </a:lnSpc>
              <a:spcBef>
                <a:spcPts val="0"/>
              </a:spcBef>
              <a:buFont typeface="Arial" panose="020B0604020202020204" pitchFamily="34" charset="0"/>
              <a:buNone/>
              <a:defRPr sz="2200" kern="1200">
                <a:solidFill>
                  <a:srgbClr val="69197C"/>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rgbClr val="69197C"/>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rgbClr val="69197C"/>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rgbClr val="69197C"/>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600" b="0" i="0" u="none" strike="noStrike" kern="1200" cap="none" spc="0" normalizeH="0" baseline="0" noProof="0">
              <a:ln>
                <a:noFill/>
              </a:ln>
              <a:solidFill>
                <a:srgbClr val="69197C"/>
              </a:solidFill>
              <a:effectLst/>
              <a:uLnTx/>
              <a:uFillTx/>
              <a:latin typeface="Arial" panose="020B0604020202020204" pitchFamily="34" charset="0"/>
              <a:ea typeface="+mn-ea"/>
              <a:cs typeface="Arial" panose="020B0604020202020204" pitchFamily="34" charset="0"/>
            </a:endParaRPr>
          </a:p>
        </p:txBody>
      </p:sp>
      <p:pic>
        <p:nvPicPr>
          <p:cNvPr id="71" name="Tijdelijke aanduiding voor afbeelding 70">
            <a:extLst>
              <a:ext uri="{FF2B5EF4-FFF2-40B4-BE49-F238E27FC236}">
                <a16:creationId xmlns:a16="http://schemas.microsoft.com/office/drawing/2014/main" id="{4EAF8ADE-D8A0-2D7D-8F5A-231F386CE9DE}"/>
              </a:ext>
            </a:extLst>
          </p:cNvPr>
          <p:cNvPicPr>
            <a:picLocks noGrp="1" noChangeAspect="1"/>
          </p:cNvPicPr>
          <p:nvPr>
            <p:ph type="pic" sz="quarter" idx="16"/>
          </p:nvPr>
        </p:nvPicPr>
        <p:blipFill>
          <a:blip r:embed="rId3" cstate="print">
            <a:extLst>
              <a:ext uri="{28A0092B-C50C-407E-A947-70E740481C1C}">
                <a14:useLocalDpi xmlns:a14="http://schemas.microsoft.com/office/drawing/2010/main" val="0"/>
              </a:ext>
            </a:extLst>
          </a:blip>
          <a:srcRect l="7259" r="7259"/>
          <a:stretch>
            <a:fillRect/>
          </a:stretch>
        </p:blipFill>
        <p:spPr>
          <a:xfrm>
            <a:off x="7991674" y="1729751"/>
            <a:ext cx="2497243" cy="4310202"/>
          </a:xfrm>
        </p:spPr>
      </p:pic>
      <p:sp>
        <p:nvSpPr>
          <p:cNvPr id="3" name="AutoShape 2" descr="https://euc-powerpoint.officeapps.live.com/pods/GetClipboardImage.ashx?Id=b1d7880b-cdaf-4d8d-98e8-ee1bdbb39152&amp;DC=GEU6&amp;pkey=33e80bfc-c4fc-418d-9e3d-f0191467fd79&amp;wdwaccluster=GEU6"/>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8" name="Tekstvak 17">
            <a:extLst>
              <a:ext uri="{FF2B5EF4-FFF2-40B4-BE49-F238E27FC236}">
                <a16:creationId xmlns:a16="http://schemas.microsoft.com/office/drawing/2014/main" id="{E6645957-621E-AF92-B985-C940C9B433C7}"/>
              </a:ext>
            </a:extLst>
          </p:cNvPr>
          <p:cNvSpPr txBox="1"/>
          <p:nvPr/>
        </p:nvSpPr>
        <p:spPr>
          <a:xfrm>
            <a:off x="641023" y="2630078"/>
            <a:ext cx="7098383" cy="4247317"/>
          </a:xfrm>
          <a:prstGeom prst="rect">
            <a:avLst/>
          </a:prstGeom>
          <a:noFill/>
        </p:spPr>
        <p:txBody>
          <a:bodyPr wrap="square" rtlCol="0">
            <a:spAutoFit/>
          </a:bodyPr>
          <a:lstStyle/>
          <a:p>
            <a:pPr algn="l" rtl="0" fontAlgn="base"/>
            <a:r>
              <a:rPr lang="nl-NL" sz="1800" b="1" i="0" dirty="0">
                <a:solidFill>
                  <a:srgbClr val="000000"/>
                </a:solidFill>
                <a:effectLst/>
                <a:latin typeface="Arial" panose="020B0604020202020204" pitchFamily="34" charset="0"/>
              </a:rPr>
              <a:t>Ambitie: </a:t>
            </a:r>
            <a:endParaRPr lang="nl-NL" b="1" i="0" dirty="0">
              <a:solidFill>
                <a:srgbClr val="000000"/>
              </a:solidFill>
              <a:effectLst/>
              <a:latin typeface="Segoe UI" panose="020B0502040204020203" pitchFamily="34" charset="0"/>
            </a:endParaRPr>
          </a:p>
          <a:p>
            <a:pPr algn="l" rtl="0" fontAlgn="base"/>
            <a:r>
              <a:rPr lang="nl-NL" sz="1800" b="0" i="0" dirty="0">
                <a:solidFill>
                  <a:srgbClr val="000000"/>
                </a:solidFill>
                <a:effectLst/>
                <a:latin typeface="Arial" panose="020B0604020202020204" pitchFamily="34" charset="0"/>
              </a:rPr>
              <a:t>Als team LLO cluster zorg treden we als cluster naar buiten, met de bedoeling het aanbod breder aan te kunnen bieden en de vraag breder te kunnen beantwoorden. </a:t>
            </a:r>
            <a:r>
              <a:rPr lang="nl-NL" sz="1800" b="1" i="0" dirty="0">
                <a:solidFill>
                  <a:srgbClr val="000000"/>
                </a:solidFill>
                <a:effectLst/>
                <a:latin typeface="Arial" panose="020B0604020202020204" pitchFamily="34" charset="0"/>
              </a:rPr>
              <a:t>We zijn op deze manier in staat sneller en beter te reageren op de vraag vanuit het werkveld</a:t>
            </a:r>
            <a:r>
              <a:rPr lang="nl-NL" sz="1800" b="0" i="0" dirty="0">
                <a:solidFill>
                  <a:srgbClr val="000000"/>
                </a:solidFill>
                <a:effectLst/>
                <a:latin typeface="Arial" panose="020B0604020202020204" pitchFamily="34" charset="0"/>
              </a:rPr>
              <a:t>.  Dit draagt ertoe bij dat we onze concurrentie positie verstevigen ten opzichte van particuliere aanbieders van onderwijs. </a:t>
            </a:r>
            <a:endParaRPr lang="nl-NL" b="0" i="0" dirty="0">
              <a:solidFill>
                <a:srgbClr val="000000"/>
              </a:solidFill>
              <a:effectLst/>
              <a:latin typeface="Segoe UI" panose="020B0502040204020203" pitchFamily="34" charset="0"/>
            </a:endParaRPr>
          </a:p>
          <a:p>
            <a:pPr algn="l" rtl="0" fontAlgn="base"/>
            <a:r>
              <a:rPr lang="nl-NL" sz="1800" b="0" i="0" dirty="0">
                <a:solidFill>
                  <a:srgbClr val="000000"/>
                </a:solidFill>
                <a:effectLst/>
                <a:latin typeface="Arial" panose="020B0604020202020204" pitchFamily="34" charset="0"/>
              </a:rPr>
              <a:t> </a:t>
            </a:r>
          </a:p>
          <a:p>
            <a:pPr algn="l" rtl="0" fontAlgn="base"/>
            <a:endParaRPr lang="nl-NL" b="0" i="0" dirty="0">
              <a:solidFill>
                <a:srgbClr val="000000"/>
              </a:solidFill>
              <a:effectLst/>
              <a:latin typeface="Segoe UI" panose="020B0502040204020203" pitchFamily="34" charset="0"/>
            </a:endParaRPr>
          </a:p>
          <a:p>
            <a:pPr algn="l" rtl="0" fontAlgn="base"/>
            <a:r>
              <a:rPr lang="nl-NL" sz="1800" b="1" i="0" dirty="0">
                <a:solidFill>
                  <a:srgbClr val="000000"/>
                </a:solidFill>
                <a:effectLst/>
                <a:latin typeface="Arial" panose="020B0604020202020204" pitchFamily="34" charset="0"/>
              </a:rPr>
              <a:t>Activiteiten: </a:t>
            </a:r>
            <a:endParaRPr lang="nl-NL" b="1" i="0" dirty="0">
              <a:solidFill>
                <a:srgbClr val="000000"/>
              </a:solidFill>
              <a:effectLst/>
              <a:latin typeface="Segoe UI" panose="020B0502040204020203" pitchFamily="34" charset="0"/>
            </a:endParaRPr>
          </a:p>
          <a:p>
            <a:pPr algn="l" rtl="0" fontAlgn="base">
              <a:buFont typeface="+mj-lt"/>
              <a:buAutoNum type="arabicPeriod"/>
            </a:pPr>
            <a:r>
              <a:rPr lang="nl-NL" sz="1800" b="0" i="0" dirty="0">
                <a:solidFill>
                  <a:srgbClr val="000000"/>
                </a:solidFill>
                <a:effectLst/>
                <a:latin typeface="Arial" panose="020B0604020202020204" pitchFamily="34" charset="0"/>
              </a:rPr>
              <a:t>Scholing verzorgen (uitvoering)</a:t>
            </a:r>
          </a:p>
          <a:p>
            <a:pPr algn="l" rtl="0" fontAlgn="base">
              <a:buFont typeface="+mj-lt"/>
              <a:buAutoNum type="arabicPeriod" startAt="2"/>
            </a:pPr>
            <a:r>
              <a:rPr lang="nl-NL" sz="1800" b="0" i="0" dirty="0">
                <a:solidFill>
                  <a:srgbClr val="000000"/>
                </a:solidFill>
                <a:effectLst/>
                <a:latin typeface="Arial" panose="020B0604020202020204" pitchFamily="34" charset="0"/>
              </a:rPr>
              <a:t>Scholing ontwikkelen (onderwijsontwikkeling)</a:t>
            </a:r>
          </a:p>
          <a:p>
            <a:pPr algn="l" rtl="0" fontAlgn="base">
              <a:buFont typeface="+mj-lt"/>
              <a:buAutoNum type="arabicPeriod" startAt="3"/>
            </a:pPr>
            <a:r>
              <a:rPr lang="nl-NL" sz="1800" b="0" i="0" dirty="0">
                <a:solidFill>
                  <a:srgbClr val="000000"/>
                </a:solidFill>
                <a:effectLst/>
                <a:latin typeface="Arial" panose="020B0604020202020204" pitchFamily="34" charset="0"/>
              </a:rPr>
              <a:t>Acquisitie rol oppakken, in samenspraak en afstemming met Elsa als de relatiemanager voor de sector </a:t>
            </a:r>
          </a:p>
          <a:p>
            <a:pPr algn="l" rtl="0" fontAlgn="base"/>
            <a:r>
              <a:rPr lang="nl-NL" sz="1800" b="0" i="0" dirty="0">
                <a:solidFill>
                  <a:srgbClr val="000000"/>
                </a:solidFill>
                <a:effectLst/>
                <a:latin typeface="Arial" panose="020B0604020202020204" pitchFamily="34" charset="0"/>
              </a:rPr>
              <a:t> </a:t>
            </a:r>
            <a:endParaRPr lang="nl-NL"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21368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5A2A7C84-0C1B-3C72-19AE-41DB3D4F59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12550" y="935884"/>
            <a:ext cx="570914" cy="395747"/>
          </a:xfrm>
          <a:prstGeom prst="rect">
            <a:avLst/>
          </a:prstGeom>
        </p:spPr>
      </p:pic>
      <p:pic>
        <p:nvPicPr>
          <p:cNvPr id="10" name="Tijdelijke aanduiding voor afbeelding 9" descr="Afbeelding met persoon, overdekt, kleding, Menselijk gezicht&#10;&#10;Automatisch gegenereerde beschrijving">
            <a:extLst>
              <a:ext uri="{FF2B5EF4-FFF2-40B4-BE49-F238E27FC236}">
                <a16:creationId xmlns:a16="http://schemas.microsoft.com/office/drawing/2014/main" id="{59174918-5CEA-94D5-6E3C-256D248D46DA}"/>
              </a:ext>
            </a:extLst>
          </p:cNvPr>
          <p:cNvPicPr>
            <a:picLocks noGrp="1" noChangeAspect="1"/>
          </p:cNvPicPr>
          <p:nvPr>
            <p:ph type="pic" sz="quarter" idx="10"/>
          </p:nvPr>
        </p:nvPicPr>
        <p:blipFill>
          <a:blip r:embed="rId5"/>
          <a:srcRect t="37" b="37"/>
          <a:stretch/>
        </p:blipFill>
        <p:spPr/>
      </p:pic>
      <p:sp>
        <p:nvSpPr>
          <p:cNvPr id="6" name="Titel 5">
            <a:extLst>
              <a:ext uri="{FF2B5EF4-FFF2-40B4-BE49-F238E27FC236}">
                <a16:creationId xmlns:a16="http://schemas.microsoft.com/office/drawing/2014/main" id="{E13C6E5E-A706-2648-196C-C554692329BC}"/>
              </a:ext>
            </a:extLst>
          </p:cNvPr>
          <p:cNvSpPr>
            <a:spLocks noGrp="1"/>
          </p:cNvSpPr>
          <p:nvPr>
            <p:ph type="title"/>
          </p:nvPr>
        </p:nvSpPr>
        <p:spPr/>
        <p:txBody>
          <a:bodyPr/>
          <a:lstStyle/>
          <a:p>
            <a:r>
              <a:rPr lang="nl-NL"/>
              <a:t>Behalen van certificaten</a:t>
            </a:r>
          </a:p>
        </p:txBody>
      </p:sp>
      <p:sp>
        <p:nvSpPr>
          <p:cNvPr id="7" name="Tijdelijke aanduiding voor inhoud 6">
            <a:extLst>
              <a:ext uri="{FF2B5EF4-FFF2-40B4-BE49-F238E27FC236}">
                <a16:creationId xmlns:a16="http://schemas.microsoft.com/office/drawing/2014/main" id="{0FECD59D-F851-6BDA-2882-A4B3055C707E}"/>
              </a:ext>
            </a:extLst>
          </p:cNvPr>
          <p:cNvSpPr>
            <a:spLocks noGrp="1"/>
          </p:cNvSpPr>
          <p:nvPr>
            <p:ph idx="1"/>
          </p:nvPr>
        </p:nvSpPr>
        <p:spPr/>
        <p:txBody>
          <a:bodyPr vert="horz" lIns="72000" tIns="36000" rIns="72000" bIns="36000" rtlCol="0" anchor="t">
            <a:noAutofit/>
          </a:bodyPr>
          <a:lstStyle/>
          <a:p>
            <a:pPr marL="394970" lvl="1" indent="-394970"/>
            <a:r>
              <a:rPr lang="nl-NL" dirty="0"/>
              <a:t>Mogelijk binnen alle genoemde opleidingen</a:t>
            </a:r>
            <a:endParaRPr lang="en-US" dirty="0"/>
          </a:p>
          <a:p>
            <a:pPr marL="394970" lvl="1" indent="-394970"/>
            <a:r>
              <a:rPr lang="nl-NL" dirty="0"/>
              <a:t>Deel van het gehele diploma</a:t>
            </a:r>
            <a:endParaRPr lang="nl-NL" dirty="0">
              <a:cs typeface="Arial"/>
            </a:endParaRPr>
          </a:p>
          <a:p>
            <a:pPr marL="394970" lvl="1" indent="-394970"/>
            <a:r>
              <a:rPr lang="nl-NL" dirty="0"/>
              <a:t>Keuzedelen</a:t>
            </a:r>
            <a:endParaRPr lang="nl-NL" dirty="0">
              <a:cs typeface="Arial"/>
            </a:endParaRPr>
          </a:p>
          <a:p>
            <a:pPr marL="394970" lvl="1" indent="-394970"/>
            <a:r>
              <a:rPr lang="nl-NL" dirty="0"/>
              <a:t>Individueel door de deelnemer, of in compagnie voor een organisatie</a:t>
            </a:r>
            <a:endParaRPr lang="nl-NL" dirty="0">
              <a:cs typeface="Arial"/>
            </a:endParaRPr>
          </a:p>
          <a:p>
            <a:pPr marL="394970" lvl="1" indent="-394970"/>
            <a:endParaRPr lang="nl-NL" dirty="0">
              <a:cs typeface="Arial"/>
            </a:endParaRPr>
          </a:p>
          <a:p>
            <a:pPr marL="0" lvl="1" indent="0">
              <a:buNone/>
            </a:pPr>
            <a:r>
              <a:rPr lang="nl-NL" dirty="0">
                <a:ea typeface="+mn-lt"/>
                <a:cs typeface="+mn-lt"/>
                <a:hlinkClick r:id="rId6"/>
              </a:rPr>
              <a:t>Welke uitdaging ga jij aan? | Curio</a:t>
            </a:r>
            <a:endParaRPr lang="nl-NL" dirty="0"/>
          </a:p>
          <a:p>
            <a:pPr marL="394970" lvl="1" indent="-394970"/>
            <a:endParaRPr lang="nl-NL" dirty="0">
              <a:cs typeface="Arial"/>
            </a:endParaRPr>
          </a:p>
          <a:p>
            <a:pPr marL="394970" lvl="1" indent="-394970"/>
            <a:endParaRPr lang="nl-NL" dirty="0">
              <a:cs typeface="Arial"/>
            </a:endParaRPr>
          </a:p>
        </p:txBody>
      </p:sp>
    </p:spTree>
    <p:extLst>
      <p:ext uri="{BB962C8B-B14F-4D97-AF65-F5344CB8AC3E}">
        <p14:creationId xmlns:p14="http://schemas.microsoft.com/office/powerpoint/2010/main" val="917911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FBC5CD1-9FEA-0F8B-6EF1-A8CB67A0B31B}"/>
              </a:ext>
            </a:extLst>
          </p:cNvPr>
          <p:cNvSpPr>
            <a:spLocks noGrp="1"/>
          </p:cNvSpPr>
          <p:nvPr>
            <p:ph type="title"/>
          </p:nvPr>
        </p:nvSpPr>
        <p:spPr/>
        <p:txBody>
          <a:bodyPr/>
          <a:lstStyle/>
          <a:p>
            <a:r>
              <a:rPr lang="nl-NL"/>
              <a:t>Voorbeelden</a:t>
            </a:r>
          </a:p>
        </p:txBody>
      </p:sp>
      <p:sp>
        <p:nvSpPr>
          <p:cNvPr id="6" name="Tijdelijke aanduiding voor inhoud 5">
            <a:extLst>
              <a:ext uri="{FF2B5EF4-FFF2-40B4-BE49-F238E27FC236}">
                <a16:creationId xmlns:a16="http://schemas.microsoft.com/office/drawing/2014/main" id="{3672355B-AA4A-892B-A99D-04F8052FBD51}"/>
              </a:ext>
            </a:extLst>
          </p:cNvPr>
          <p:cNvSpPr>
            <a:spLocks noGrp="1"/>
          </p:cNvSpPr>
          <p:nvPr>
            <p:ph idx="1"/>
          </p:nvPr>
        </p:nvSpPr>
        <p:spPr/>
        <p:txBody>
          <a:bodyPr/>
          <a:lstStyle/>
          <a:p>
            <a:r>
              <a:rPr lang="nl-NL"/>
              <a:t>Momenteel zijn er diverse trajecten die draaien.</a:t>
            </a:r>
          </a:p>
          <a:p>
            <a:endParaRPr lang="nl-NL"/>
          </a:p>
          <a:p>
            <a:pPr marL="342900" indent="-342900">
              <a:buFont typeface="Arial" panose="020B0604020202020204" pitchFamily="34" charset="0"/>
              <a:buChar char="•"/>
            </a:pPr>
            <a:r>
              <a:rPr lang="nl-NL"/>
              <a:t>Helpende + wordt binnen diverse organisatie in de ouderenzorg ingezet. Vaak levert een organisatie een groep aan.</a:t>
            </a:r>
          </a:p>
          <a:p>
            <a:pPr marL="342900" indent="-342900">
              <a:buFont typeface="Arial" panose="020B0604020202020204" pitchFamily="34" charset="0"/>
              <a:buChar char="•"/>
            </a:pPr>
            <a:r>
              <a:rPr lang="nl-NL"/>
              <a:t>Certificaten die binnen de reguliere opleiding worden aangeboden binnen PGL in de gehandicaptenzorg</a:t>
            </a:r>
          </a:p>
          <a:p>
            <a:pPr marL="342900" indent="-342900">
              <a:buFont typeface="Arial" panose="020B0604020202020204" pitchFamily="34" charset="0"/>
              <a:buChar char="•"/>
            </a:pPr>
            <a:r>
              <a:rPr lang="nl-NL"/>
              <a:t>Keuzedelen welke worden verzorgd voor vaste medewerkers binnen een organisatie om zich te bekwamen binnen een doelgroep</a:t>
            </a:r>
          </a:p>
        </p:txBody>
      </p:sp>
    </p:spTree>
    <p:extLst>
      <p:ext uri="{BB962C8B-B14F-4D97-AF65-F5344CB8AC3E}">
        <p14:creationId xmlns:p14="http://schemas.microsoft.com/office/powerpoint/2010/main" val="343463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FBC5CD1-9FEA-0F8B-6EF1-A8CB67A0B31B}"/>
              </a:ext>
            </a:extLst>
          </p:cNvPr>
          <p:cNvSpPr>
            <a:spLocks noGrp="1"/>
          </p:cNvSpPr>
          <p:nvPr>
            <p:ph type="title"/>
          </p:nvPr>
        </p:nvSpPr>
        <p:spPr/>
        <p:txBody>
          <a:bodyPr/>
          <a:lstStyle/>
          <a:p>
            <a:r>
              <a:rPr lang="nl-NL"/>
              <a:t>Voor wie</a:t>
            </a:r>
          </a:p>
        </p:txBody>
      </p:sp>
      <p:sp>
        <p:nvSpPr>
          <p:cNvPr id="6" name="Tijdelijke aanduiding voor inhoud 5">
            <a:extLst>
              <a:ext uri="{FF2B5EF4-FFF2-40B4-BE49-F238E27FC236}">
                <a16:creationId xmlns:a16="http://schemas.microsoft.com/office/drawing/2014/main" id="{3672355B-AA4A-892B-A99D-04F8052FBD51}"/>
              </a:ext>
            </a:extLst>
          </p:cNvPr>
          <p:cNvSpPr>
            <a:spLocks noGrp="1"/>
          </p:cNvSpPr>
          <p:nvPr>
            <p:ph idx="1"/>
          </p:nvPr>
        </p:nvSpPr>
        <p:spPr/>
        <p:txBody>
          <a:bodyPr/>
          <a:lstStyle/>
          <a:p>
            <a:r>
              <a:rPr lang="nl-NL"/>
              <a:t>Zij instromers</a:t>
            </a:r>
          </a:p>
          <a:p>
            <a:r>
              <a:rPr lang="nl-NL"/>
              <a:t>Oud-medewerkers</a:t>
            </a:r>
          </a:p>
          <a:p>
            <a:r>
              <a:rPr lang="nl-NL"/>
              <a:t>Van niveau 2 naar niveau 3</a:t>
            </a:r>
          </a:p>
          <a:p>
            <a:r>
              <a:rPr lang="nl-NL"/>
              <a:t>Van niveau 3 naar niveau 4</a:t>
            </a:r>
          </a:p>
          <a:p>
            <a:r>
              <a:rPr lang="nl-NL"/>
              <a:t>Vergroten van vakkennis op één gebied</a:t>
            </a:r>
          </a:p>
        </p:txBody>
      </p:sp>
    </p:spTree>
    <p:extLst>
      <p:ext uri="{BB962C8B-B14F-4D97-AF65-F5344CB8AC3E}">
        <p14:creationId xmlns:p14="http://schemas.microsoft.com/office/powerpoint/2010/main" val="3168543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2BBD221-A61D-3E56-B0E3-3D611CE58E3C}"/>
              </a:ext>
            </a:extLst>
          </p:cNvPr>
          <p:cNvSpPr>
            <a:spLocks noGrp="1"/>
          </p:cNvSpPr>
          <p:nvPr>
            <p:ph type="title"/>
          </p:nvPr>
        </p:nvSpPr>
        <p:spPr/>
        <p:txBody>
          <a:bodyPr/>
          <a:lstStyle/>
          <a:p>
            <a:r>
              <a:rPr lang="nl-NL"/>
              <a:t>De toekomst</a:t>
            </a:r>
          </a:p>
        </p:txBody>
      </p:sp>
      <p:sp>
        <p:nvSpPr>
          <p:cNvPr id="5" name="Tijdelijke aanduiding voor inhoud 4">
            <a:extLst>
              <a:ext uri="{FF2B5EF4-FFF2-40B4-BE49-F238E27FC236}">
                <a16:creationId xmlns:a16="http://schemas.microsoft.com/office/drawing/2014/main" id="{2D76D757-CB28-834B-2289-396763CC8CA5}"/>
              </a:ext>
            </a:extLst>
          </p:cNvPr>
          <p:cNvSpPr>
            <a:spLocks noGrp="1"/>
          </p:cNvSpPr>
          <p:nvPr>
            <p:ph idx="1"/>
          </p:nvPr>
        </p:nvSpPr>
        <p:spPr/>
        <p:txBody>
          <a:bodyPr/>
          <a:lstStyle/>
          <a:p>
            <a:r>
              <a:rPr lang="nl-NL"/>
              <a:t>Een carrousel op het gebied van zorg en welzijn.</a:t>
            </a:r>
          </a:p>
          <a:p>
            <a:r>
              <a:rPr lang="nl-NL"/>
              <a:t>Hierin zitten deelnemers van diverse certificaten bij elkaar in een groep, waarbij op diverse niveaus de stof wordt aangeboden.</a:t>
            </a:r>
          </a:p>
          <a:p>
            <a:r>
              <a:rPr lang="nl-NL"/>
              <a:t>Iedere 5 weken is er een instroom moment.</a:t>
            </a:r>
          </a:p>
          <a:p>
            <a:r>
              <a:rPr lang="nl-NL"/>
              <a:t>Gemiddeld behaald men na 10 weken een certificaat. </a:t>
            </a:r>
          </a:p>
        </p:txBody>
      </p:sp>
      <p:pic>
        <p:nvPicPr>
          <p:cNvPr id="2" name="Afbeelding 1">
            <a:extLst>
              <a:ext uri="{FF2B5EF4-FFF2-40B4-BE49-F238E27FC236}">
                <a16:creationId xmlns:a16="http://schemas.microsoft.com/office/drawing/2014/main" id="{39E9958A-141D-B7D3-000B-AD73BCC7740E}"/>
              </a:ext>
            </a:extLst>
          </p:cNvPr>
          <p:cNvPicPr>
            <a:picLocks noChangeAspect="1"/>
          </p:cNvPicPr>
          <p:nvPr/>
        </p:nvPicPr>
        <p:blipFill>
          <a:blip r:embed="rId2"/>
          <a:stretch>
            <a:fillRect/>
          </a:stretch>
        </p:blipFill>
        <p:spPr>
          <a:xfrm>
            <a:off x="817007" y="2052536"/>
            <a:ext cx="3643530" cy="2040377"/>
          </a:xfrm>
          <a:prstGeom prst="rect">
            <a:avLst/>
          </a:prstGeom>
        </p:spPr>
      </p:pic>
      <p:pic>
        <p:nvPicPr>
          <p:cNvPr id="13" name="Tijdelijke aanduiding voor afbeelding 12" descr="Afbeelding met draaimolen, rit, Pretparkattractie, pretpark&#10;&#10;Automatisch gegenereerde beschrijving">
            <a:extLst>
              <a:ext uri="{FF2B5EF4-FFF2-40B4-BE49-F238E27FC236}">
                <a16:creationId xmlns:a16="http://schemas.microsoft.com/office/drawing/2014/main" id="{6A6EC00A-4A89-067E-44BA-C750DCDF033C}"/>
              </a:ext>
            </a:extLst>
          </p:cNvPr>
          <p:cNvPicPr>
            <a:picLocks noGrp="1" noChangeAspect="1"/>
          </p:cNvPicPr>
          <p:nvPr>
            <p:ph type="pic" sz="quarter" idx="10"/>
          </p:nvPr>
        </p:nvPicPr>
        <p:blipFill>
          <a:blip r:embed="rId3"/>
          <a:srcRect l="10150" r="10150"/>
          <a:stretch>
            <a:fillRect/>
          </a:stretch>
        </p:blipFill>
        <p:spPr/>
      </p:pic>
    </p:spTree>
    <p:extLst>
      <p:ext uri="{BB962C8B-B14F-4D97-AF65-F5344CB8AC3E}">
        <p14:creationId xmlns:p14="http://schemas.microsoft.com/office/powerpoint/2010/main" val="782855228"/>
      </p:ext>
    </p:extLst>
  </p:cSld>
  <p:clrMapOvr>
    <a:masterClrMapping/>
  </p:clrMapOvr>
</p:sld>
</file>

<file path=ppt/theme/theme1.xml><?xml version="1.0" encoding="utf-8"?>
<a:theme xmlns:a="http://schemas.openxmlformats.org/drawingml/2006/main" name="Curio sjabloon Geel - Donkerblauw">
  <a:themeElements>
    <a:clrScheme name="Curio">
      <a:dk1>
        <a:srgbClr val="223161"/>
      </a:dk1>
      <a:lt1>
        <a:srgbClr val="FFFFFF"/>
      </a:lt1>
      <a:dk2>
        <a:srgbClr val="223161"/>
      </a:dk2>
      <a:lt2>
        <a:srgbClr val="FFFFFF"/>
      </a:lt2>
      <a:accent1>
        <a:srgbClr val="F8B0CD"/>
      </a:accent1>
      <a:accent2>
        <a:srgbClr val="FFCC00"/>
      </a:accent2>
      <a:accent3>
        <a:srgbClr val="C1ED0C"/>
      </a:accent3>
      <a:accent4>
        <a:srgbClr val="660404"/>
      </a:accent4>
      <a:accent5>
        <a:srgbClr val="03357C"/>
      </a:accent5>
      <a:accent6>
        <a:srgbClr val="69197C"/>
      </a:accent6>
      <a:hlink>
        <a:srgbClr val="000000"/>
      </a:hlink>
      <a:folHlink>
        <a:srgbClr val="000000"/>
      </a:folHlink>
    </a:clrScheme>
    <a:fontScheme name="Curio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urio PowerPoint sjabloon Arial - 3mb concept2.potx" id="{29D80979-2996-4F4B-95A7-C95C4DCFC802}" vid="{B8EF47EB-9646-49F6-AA27-1CDF32AE4086}"/>
    </a:ext>
  </a:extLst>
</a:theme>
</file>

<file path=ppt/theme/theme2.xml><?xml version="1.0" encoding="utf-8"?>
<a:theme xmlns:a="http://schemas.openxmlformats.org/drawingml/2006/main" name="Curio sjabloon Donkerpaars - Lichtgroen">
  <a:themeElements>
    <a:clrScheme name="Curio">
      <a:dk1>
        <a:srgbClr val="223161"/>
      </a:dk1>
      <a:lt1>
        <a:srgbClr val="FFFFFF"/>
      </a:lt1>
      <a:dk2>
        <a:srgbClr val="223161"/>
      </a:dk2>
      <a:lt2>
        <a:srgbClr val="FFFFFF"/>
      </a:lt2>
      <a:accent1>
        <a:srgbClr val="F8B0CD"/>
      </a:accent1>
      <a:accent2>
        <a:srgbClr val="FFCC00"/>
      </a:accent2>
      <a:accent3>
        <a:srgbClr val="C1ED0C"/>
      </a:accent3>
      <a:accent4>
        <a:srgbClr val="660404"/>
      </a:accent4>
      <a:accent5>
        <a:srgbClr val="03357C"/>
      </a:accent5>
      <a:accent6>
        <a:srgbClr val="69197C"/>
      </a:accent6>
      <a:hlink>
        <a:srgbClr val="000000"/>
      </a:hlink>
      <a:folHlink>
        <a:srgbClr val="000000"/>
      </a:folHlink>
    </a:clrScheme>
    <a:fontScheme name="Curio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urio PowerPoint sjabloon Arial - 3mb concept2.potx" id="{29D80979-2996-4F4B-95A7-C95C4DCFC802}" vid="{43C2126E-9D56-49A7-BAB6-A2306F7E9A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lternateThumbnailUrl xmlns="http://schemas.microsoft.com/sharepoint/v3">
      <Url xsi:nil="true"/>
      <Description xsi:nil="true"/>
    </AlternateThumbnailUrl>
    <lcf76f155ced4ddcb4097134ff3c332f xmlns="a75ccad8-78cf-40ad-b6f7-a1c91b4ab793">
      <Terms xmlns="http://schemas.microsoft.com/office/infopath/2007/PartnerControls"/>
    </lcf76f155ced4ddcb4097134ff3c332f>
    <TaxCatchAll xmlns="acc15117-e32f-4132-8c76-16843b8a14fe" xsi:nil="true"/>
    <ImageCreateDate xmlns="http://schemas.microsoft.com/sharepoint/v3" xsi:nil="true"/>
    <Descript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fbeelding" ma:contentTypeID="0x01010200E0986CA5184C2D48A6AF77AD28E5694E" ma:contentTypeVersion="15" ma:contentTypeDescription="Een afbeelding of foto uploaden." ma:contentTypeScope="" ma:versionID="a9d0e1f0c223bfb24937d1136a52b6f2">
  <xsd:schema xmlns:xsd="http://www.w3.org/2001/XMLSchema" xmlns:xs="http://www.w3.org/2001/XMLSchema" xmlns:p="http://schemas.microsoft.com/office/2006/metadata/properties" xmlns:ns1="http://schemas.microsoft.com/sharepoint/v3" xmlns:ns2="acc15117-e32f-4132-8c76-16843b8a14fe" xmlns:ns3="a75ccad8-78cf-40ad-b6f7-a1c91b4ab793" targetNamespace="http://schemas.microsoft.com/office/2006/metadata/properties" ma:root="true" ma:fieldsID="785cb20ffdc93537fc26ab1b17cc98c0" ns1:_="" ns2:_="" ns3:_="">
    <xsd:import namespace="http://schemas.microsoft.com/sharepoint/v3"/>
    <xsd:import namespace="acc15117-e32f-4132-8c76-16843b8a14fe"/>
    <xsd:import namespace="a75ccad8-78cf-40ad-b6f7-a1c91b4ab793"/>
    <xsd:element name="properties">
      <xsd:complexType>
        <xsd:sequence>
          <xsd:element name="documentManagement">
            <xsd:complexType>
              <xsd:all>
                <xsd:element ref="ns1:ImageWidth" minOccurs="0"/>
                <xsd:element ref="ns1:ImageHeight" minOccurs="0"/>
                <xsd:element ref="ns1:ImageCreateDate" minOccurs="0"/>
                <xsd:element ref="ns1:Description" minOccurs="0"/>
                <xsd:element ref="ns1:ThumbnailExists" minOccurs="0"/>
                <xsd:element ref="ns1:PreviewExists" minOccurs="0"/>
                <xsd:element ref="ns1:AlternateThumbnailUrl"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geWidth" ma:index="11" nillable="true" ma:displayName="Breedte van afbeelding" ma:internalName="ImageWidth" ma:readOnly="true">
      <xsd:simpleType>
        <xsd:restriction base="dms:Unknown"/>
      </xsd:simpleType>
    </xsd:element>
    <xsd:element name="ImageHeight" ma:index="12" nillable="true" ma:displayName="Hoogte van afbeelding" ma:internalName="ImageHeight" ma:readOnly="true">
      <xsd:simpleType>
        <xsd:restriction base="dms:Unknown"/>
      </xsd:simpleType>
    </xsd:element>
    <xsd:element name="ImageCreateDate" ma:index="13" nillable="true" ma:displayName="Afbeelding gemaakt op" ma:format="DateTime" ma:hidden="true" ma:internalName="ImageCreateDate">
      <xsd:simpleType>
        <xsd:restriction base="dms:DateTime"/>
      </xsd:simpleType>
    </xsd:element>
    <xsd:element name="Description" ma:index="14" nillable="true" ma:displayName="Beschrijving" ma:description="Wordt gebruikt als alternatieve tekst voor de afbeelding." ma:hidden="true" ma:internalName="Description">
      <xsd:simpleType>
        <xsd:restriction base="dms:Note">
          <xsd:maxLength value="255"/>
        </xsd:restriction>
      </xsd:simpleType>
    </xsd:element>
    <xsd:element name="ThumbnailExists" ma:index="23" nillable="true" ma:displayName="Miniatuur bestaat" ma:default="FALSE" ma:hidden="true" ma:internalName="ThumbnailExists" ma:readOnly="true">
      <xsd:simpleType>
        <xsd:restriction base="dms:Boolean"/>
      </xsd:simpleType>
    </xsd:element>
    <xsd:element name="PreviewExists" ma:index="24" nillable="true" ma:displayName="Voorbeeld bestaat" ma:default="FALSE" ma:hidden="true" ma:internalName="PreviewExists" ma:readOnly="true">
      <xsd:simpleType>
        <xsd:restriction base="dms:Boolean"/>
      </xsd:simpleType>
    </xsd:element>
    <xsd:element name="AlternateThumbnailUrl" ma:index="25" nillable="true" ma:displayName="Voorbeeld van afbeeldings-URL" ma:format="Image" ma:hidden="tru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cc15117-e32f-4132-8c76-16843b8a14fe" elementFormDefault="qualified">
    <xsd:import namespace="http://schemas.microsoft.com/office/2006/documentManagement/types"/>
    <xsd:import namespace="http://schemas.microsoft.com/office/infopath/2007/PartnerControls"/>
    <xsd:element name="SharedWithUsers" ma:index="2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Gedeeld met details" ma:internalName="SharedWithDetails" ma:readOnly="true">
      <xsd:simpleType>
        <xsd:restriction base="dms:Note">
          <xsd:maxLength value="255"/>
        </xsd:restriction>
      </xsd:simpleType>
    </xsd:element>
    <xsd:element name="TaxCatchAll" ma:index="38" nillable="true" ma:displayName="Taxonomy Catch All Column" ma:hidden="true" ma:list="{ed7c4348-dc65-4102-8065-7b6ddfcc0c81}" ma:internalName="TaxCatchAll" ma:showField="CatchAllData" ma:web="acc15117-e32f-4132-8c76-16843b8a14f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75ccad8-78cf-40ad-b6f7-a1c91b4ab793"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OCR" ma:index="34" nillable="true" ma:displayName="Extracted Text" ma:internalName="MediaServiceOCR" ma:readOnly="true">
      <xsd:simpleType>
        <xsd:restriction base="dms:Note">
          <xsd:maxLength value="255"/>
        </xsd:restriction>
      </xsd:simpleType>
    </xsd:element>
    <xsd:element name="MediaServiceLocation" ma:index="35" nillable="true" ma:displayName="Location" ma:internalName="MediaServiceLocation" ma:readOnly="true">
      <xsd:simpleType>
        <xsd:restriction base="dms:Text"/>
      </xsd:simpleType>
    </xsd:element>
    <xsd:element name="lcf76f155ced4ddcb4097134ff3c332f" ma:index="37" nillable="true" ma:taxonomy="true" ma:internalName="lcf76f155ced4ddcb4097134ff3c332f" ma:taxonomyFieldName="MediaServiceImageTags" ma:displayName="Afbeeldingtags" ma:readOnly="false" ma:fieldId="{5cf76f15-5ced-4ddc-b409-7134ff3c332f}" ma:taxonomyMulti="true" ma:sspId="e9fe1b67-3931-4f35-a864-608d508774d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9" nillable="true" ma:displayName="MediaServiceObjectDetectorVersions" ma:hidden="true" ma:indexed="true" ma:internalName="MediaServiceObjectDetectorVersions" ma:readOnly="true">
      <xsd:simpleType>
        <xsd:restriction base="dms:Text"/>
      </xsd:simpleType>
    </xsd:element>
    <xsd:element name="MediaServiceSearchProperties" ma:index="4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8" ma:displayName="Titel"/>
        <xsd:element ref="dc:subject" minOccurs="0" maxOccurs="1"/>
        <xsd:element ref="dc:description" minOccurs="0" maxOccurs="1"/>
        <xsd:element name="keywords" minOccurs="0" maxOccurs="1" type="xsd:string" ma:index="20" ma:displayName="Trefwoorden"/>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52EDC4-88FF-40BB-91E5-16714DC9587F}">
  <ds:schemaRefs>
    <ds:schemaRef ds:uri="a75ccad8-78cf-40ad-b6f7-a1c91b4ab793"/>
    <ds:schemaRef ds:uri="acc15117-e32f-4132-8c76-16843b8a14fe"/>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DB1545E2-2B7A-4BF9-A76A-CC5B6892AFEF}">
  <ds:schemaRefs>
    <ds:schemaRef ds:uri="http://schemas.microsoft.com/sharepoint/v3/contenttype/forms"/>
  </ds:schemaRefs>
</ds:datastoreItem>
</file>

<file path=customXml/itemProps3.xml><?xml version="1.0" encoding="utf-8"?>
<ds:datastoreItem xmlns:ds="http://schemas.openxmlformats.org/officeDocument/2006/customXml" ds:itemID="{D9FA52A8-5C52-4659-B9BD-131F30168F61}">
  <ds:schemaRefs>
    <ds:schemaRef ds:uri="a75ccad8-78cf-40ad-b6f7-a1c91b4ab793"/>
    <ds:schemaRef ds:uri="acc15117-e32f-4132-8c76-16843b8a14f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Curio PowerPoint sjabloon Arial - 3mb concept2 (1)</Template>
  <TotalTime>137</TotalTime>
  <Words>521</Words>
  <Application>Microsoft Office PowerPoint</Application>
  <PresentationFormat>Widescreen</PresentationFormat>
  <Paragraphs>74</Paragraphs>
  <Slides>12</Slides>
  <Notes>5</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Curio sjabloon Geel - Donkerblauw</vt:lpstr>
      <vt:lpstr>Curio sjabloon Donkerpaars - Lichtgroen</vt:lpstr>
      <vt:lpstr>Werkveldbijeenkomst Leven Lang Ontwikkelen</vt:lpstr>
      <vt:lpstr>Inhoudsopgave</vt:lpstr>
      <vt:lpstr>PowerPoint Presentation</vt:lpstr>
      <vt:lpstr> Samen in de Sector VP/ VZ/ MZ/ DV</vt:lpstr>
      <vt:lpstr> Samen in de Sector Wat is onze opdracht?</vt:lpstr>
      <vt:lpstr>Behalen van certificaten</vt:lpstr>
      <vt:lpstr>Voorbeelden</vt:lpstr>
      <vt:lpstr>Voor wie</vt:lpstr>
      <vt:lpstr>De toekomst</vt:lpstr>
      <vt:lpstr>Uw mening</vt:lpstr>
      <vt:lpstr>“Onderwijs is het paspoort van de toekomst, want morgen behoort aan diegene die zich er vandaag op voorbereidt”</vt:lpstr>
      <vt:lpstr>Bedankt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Kox, Juultje</dc:creator>
  <cp:lastModifiedBy>Aarden-Hees van, Jolanda</cp:lastModifiedBy>
  <cp:revision>4</cp:revision>
  <dcterms:created xsi:type="dcterms:W3CDTF">2024-10-08T06:21:11Z</dcterms:created>
  <dcterms:modified xsi:type="dcterms:W3CDTF">2025-02-19T18:03:02Z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0x01010200E0986CA5184C2D48A6AF77AD28E5694E</vt:lpwstr>
  </property>
</Properties>
</file>