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376"/>
    <a:srgbClr val="22536B"/>
    <a:srgbClr val="F8F9FA"/>
    <a:srgbClr val="639186"/>
    <a:srgbClr val="D9E5F7"/>
    <a:srgbClr val="AB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2AB28-AD67-417F-836A-8E4ADBC8CA00}" v="21" dt="2025-01-27T10:20:22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43" autoAdjust="0"/>
  </p:normalViewPr>
  <p:slideViewPr>
    <p:cSldViewPr snapToGrid="0">
      <p:cViewPr varScale="1">
        <p:scale>
          <a:sx n="28" d="100"/>
          <a:sy n="28" d="100"/>
        </p:scale>
        <p:origin x="13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278</Words>
  <Application>Microsoft Office PowerPoint</Application>
  <PresentationFormat>Breedbeeld</PresentationFormat>
  <Paragraphs>89</Paragraphs>
  <Slides>27</Slides>
  <Notes>8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Scala Sans</vt:lpstr>
      <vt:lpstr>Scala Sans Offc</vt:lpstr>
      <vt:lpstr>ScalaSans-Regular</vt:lpstr>
      <vt:lpstr>Wingdings</vt:lpstr>
      <vt:lpstr>Kantoorthema</vt:lpstr>
      <vt:lpstr>1_Kantoorthema</vt:lpstr>
      <vt:lpstr>Tranzo_ppt_sjabloon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Kalender</vt:lpstr>
      <vt:lpstr>PowerPoint-presentatie</vt:lpstr>
      <vt:lpstr>PowerPoint-presentatie</vt:lpstr>
      <vt:lpstr>Producten van Tranzo</vt:lpstr>
      <vt:lpstr>PowerPoint-presentatie</vt:lpstr>
      <vt:lpstr>PowerPoint-presentatie</vt:lpstr>
      <vt:lpstr>PowerPoint-presentatie</vt:lpstr>
      <vt:lpstr>PowerPoint-presentatie</vt:lpstr>
      <vt:lpstr>Eigen Regie</vt:lpstr>
      <vt:lpstr>PowerPoint-presentatie</vt:lpstr>
      <vt:lpstr>Bronnen</vt:lpstr>
      <vt:lpstr>Video-materiaal</vt:lpstr>
      <vt:lpstr>Participanten</vt:lpstr>
      <vt:lpstr>PowerPoint-presentatie</vt:lpstr>
      <vt:lpstr>Casus</vt:lpstr>
      <vt:lpstr>Casus</vt:lpstr>
      <vt:lpstr>PowerPoint-presentatie</vt:lpstr>
      <vt:lpstr>PowerPoint-presentatie</vt:lpstr>
      <vt:lpstr>Heb je een vraag of verzoek?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van Loon</dc:creator>
  <cp:lastModifiedBy>Visser, Lonneke</cp:lastModifiedBy>
  <cp:revision>28</cp:revision>
  <dcterms:created xsi:type="dcterms:W3CDTF">2024-02-28T11:21:19Z</dcterms:created>
  <dcterms:modified xsi:type="dcterms:W3CDTF">2025-02-19T18:01:32Z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9f4804-9ab0-4527-a877-f7a87100f5fc_Enabled">
    <vt:lpwstr>true</vt:lpwstr>
  </property>
  <property fmtid="{D5CDD505-2E9C-101B-9397-08002B2CF9AE}" pid="3" name="MSIP_Label_b29f4804-9ab0-4527-a877-f7a87100f5fc_SetDate">
    <vt:lpwstr>2024-09-13T09:04:42Z</vt:lpwstr>
  </property>
  <property fmtid="{D5CDD505-2E9C-101B-9397-08002B2CF9AE}" pid="4" name="MSIP_Label_b29f4804-9ab0-4527-a877-f7a87100f5fc_Method">
    <vt:lpwstr>Standard</vt:lpwstr>
  </property>
  <property fmtid="{D5CDD505-2E9C-101B-9397-08002B2CF9AE}" pid="5" name="MSIP_Label_b29f4804-9ab0-4527-a877-f7a87100f5fc_Name">
    <vt:lpwstr>General</vt:lpwstr>
  </property>
  <property fmtid="{D5CDD505-2E9C-101B-9397-08002B2CF9AE}" pid="6" name="MSIP_Label_b29f4804-9ab0-4527-a877-f7a87100f5fc_SiteId">
    <vt:lpwstr>7a5561df-6599-4898-8a20-cce41db3b44f</vt:lpwstr>
  </property>
  <property fmtid="{D5CDD505-2E9C-101B-9397-08002B2CF9AE}" pid="7" name="MSIP_Label_b29f4804-9ab0-4527-a877-f7a87100f5fc_ActionId">
    <vt:lpwstr>5c3a2536-8cd7-4bd0-b562-29a8bf244f04</vt:lpwstr>
  </property>
  <property fmtid="{D5CDD505-2E9C-101B-9397-08002B2CF9AE}" pid="8" name="MSIP_Label_b29f4804-9ab0-4527-a877-f7a87100f5fc_ContentBits">
    <vt:lpwstr>0</vt:lpwstr>
  </property>
</Properties>
</file>