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07" r:id="rId5"/>
    <p:sldMasterId id="2147483735" r:id="rId6"/>
  </p:sldMasterIdLst>
  <p:notesMasterIdLst>
    <p:notesMasterId r:id="rId32"/>
  </p:notesMasterIdLst>
  <p:handoutMasterIdLst>
    <p:handoutMasterId r:id="rId33"/>
  </p:handoutMasterIdLst>
  <p:sldIdLst>
    <p:sldId id="256" r:id="rId7"/>
    <p:sldId id="264" r:id="rId8"/>
    <p:sldId id="309" r:id="rId9"/>
    <p:sldId id="1115" r:id="rId10"/>
    <p:sldId id="1118" r:id="rId11"/>
    <p:sldId id="308" r:id="rId12"/>
    <p:sldId id="310" r:id="rId13"/>
    <p:sldId id="1116" r:id="rId14"/>
    <p:sldId id="319" r:id="rId15"/>
    <p:sldId id="277" r:id="rId16"/>
    <p:sldId id="302" r:id="rId17"/>
    <p:sldId id="316" r:id="rId18"/>
    <p:sldId id="315" r:id="rId19"/>
    <p:sldId id="1119" r:id="rId20"/>
    <p:sldId id="1120" r:id="rId21"/>
    <p:sldId id="1121" r:id="rId22"/>
    <p:sldId id="266" r:id="rId23"/>
    <p:sldId id="301" r:id="rId24"/>
    <p:sldId id="305" r:id="rId25"/>
    <p:sldId id="281" r:id="rId26"/>
    <p:sldId id="312" r:id="rId27"/>
    <p:sldId id="313" r:id="rId28"/>
    <p:sldId id="1122" r:id="rId29"/>
    <p:sldId id="314" r:id="rId30"/>
    <p:sldId id="1123" r:id="rId3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DDEF"/>
    <a:srgbClr val="FF8001"/>
    <a:srgbClr val="FC9804"/>
    <a:srgbClr val="FFCC00"/>
    <a:srgbClr val="F9329C"/>
    <a:srgbClr val="2ADD5D"/>
    <a:srgbClr val="E6E6E6"/>
    <a:srgbClr val="69197C"/>
    <a:srgbClr val="03357C"/>
    <a:srgbClr val="C1E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DC1B9-3F15-42FD-891F-8735D4A89F44}" v="154" dt="2024-06-11T12:09:25.077"/>
    <p1510:client id="{636AE55D-509D-4BAA-8D5E-156C79D43CD7}" v="236" dt="2024-06-11T14:49:32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ijl, thema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2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CF4E66B-0696-4DAB-B0F0-E2D9651112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6F138D-CF7B-4953-BA10-D39062157F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656B-4698-43AE-BD19-3EC2F4748CD6}" type="datetimeFigureOut">
              <a:rPr lang="nl-NL" smtClean="0"/>
              <a:t>28-3-2025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B63119-F943-4873-93DC-9D2D9C34E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803AC18-A810-49D7-8F26-AF07F92A2D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FAEDC-F060-48CD-9549-8BBA9A5219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34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666E1-2B72-4188-A107-73231E34A534}" type="datetimeFigureOut">
              <a:rPr lang="nl-NL" smtClean="0"/>
              <a:t>28-3-2025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801EF-050B-4DFE-9662-589085ED7D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87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4325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333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36093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760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439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801EF-050B-4DFE-9662-589085ED7D0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91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801EF-050B-4DFE-9662-589085ED7D0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4790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801EF-050B-4DFE-9662-589085ED7D0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494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4325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439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Nieuw onderwijs vormgegeven vanuit de </a:t>
            </a:r>
            <a:r>
              <a:rPr lang="nl-NL" dirty="0" err="1"/>
              <a:t>Can-Meds</a:t>
            </a:r>
            <a:r>
              <a:rPr lang="nl-NL" dirty="0"/>
              <a:t> rollen.</a:t>
            </a:r>
          </a:p>
          <a:p>
            <a:endParaRPr lang="nl-NL" dirty="0"/>
          </a:p>
          <a:p>
            <a:r>
              <a:rPr lang="nl-NL" dirty="0"/>
              <a:t>Elke </a:t>
            </a:r>
            <a:r>
              <a:rPr lang="nl-NL" dirty="0" err="1"/>
              <a:t>Can-Medsrol</a:t>
            </a:r>
            <a:r>
              <a:rPr lang="nl-NL" dirty="0"/>
              <a:t> is opgedeeld in 3 modules, niveaus zijn oplopend in moeilijkheid (vaardigheden/competenties). </a:t>
            </a:r>
            <a:br>
              <a:rPr lang="nl-NL" dirty="0"/>
            </a:br>
            <a:r>
              <a:rPr lang="nl-NL" dirty="0"/>
              <a:t>Verkennen-Oefenen-Toepassen en daaropvolgend examen.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881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629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17.pn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Ge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899" y="357850"/>
            <a:ext cx="7560000" cy="12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5000" spc="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Lange titel presentatie over twee 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5304" y="360000"/>
            <a:ext cx="3714746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/>
              <a:t>Naam auteur</a:t>
            </a:r>
          </a:p>
          <a:p>
            <a:endParaRPr lang="nl-NL"/>
          </a:p>
        </p:txBody>
      </p:sp>
      <p:grpSp>
        <p:nvGrpSpPr>
          <p:cNvPr id="18" name="Graphic 9">
            <a:extLst>
              <a:ext uri="{FF2B5EF4-FFF2-40B4-BE49-F238E27FC236}">
                <a16:creationId xmlns:a16="http://schemas.microsoft.com/office/drawing/2014/main" id="{9F5E53E0-AA8E-44E2-AF49-D1FF4E4EC752}"/>
              </a:ext>
            </a:extLst>
          </p:cNvPr>
          <p:cNvGrpSpPr>
            <a:grpSpLocks noChangeAspect="1"/>
          </p:cNvGrpSpPr>
          <p:nvPr/>
        </p:nvGrpSpPr>
        <p:grpSpPr>
          <a:xfrm>
            <a:off x="360001" y="2524822"/>
            <a:ext cx="11473200" cy="3976867"/>
            <a:chOff x="1795462" y="1938337"/>
            <a:chExt cx="8601075" cy="2981325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677880F-F039-4B7A-A04B-C6E05CF5077A}"/>
                </a:ext>
              </a:extLst>
            </p:cNvPr>
            <p:cNvSpPr/>
            <p:nvPr/>
          </p:nvSpPr>
          <p:spPr>
            <a:xfrm>
              <a:off x="1795462" y="2857795"/>
              <a:ext cx="1971675" cy="2057400"/>
            </a:xfrm>
            <a:custGeom>
              <a:avLst/>
              <a:gdLst>
                <a:gd name="connsiteX0" fmla="*/ 1040416 w 1971675"/>
                <a:gd name="connsiteY0" fmla="*/ 2060696 h 2057400"/>
                <a:gd name="connsiteX1" fmla="*/ 0 w 1971675"/>
                <a:gd name="connsiteY1" fmla="*/ 1032367 h 2057400"/>
                <a:gd name="connsiteX2" fmla="*/ 1040416 w 1971675"/>
                <a:gd name="connsiteY2" fmla="*/ 0 h 2057400"/>
                <a:gd name="connsiteX3" fmla="*/ 1911487 w 1971675"/>
                <a:gd name="connsiteY3" fmla="*/ 487937 h 2057400"/>
                <a:gd name="connsiteX4" fmla="*/ 1431589 w 1971675"/>
                <a:gd name="connsiteY4" fmla="*/ 762152 h 2057400"/>
                <a:gd name="connsiteX5" fmla="*/ 1040416 w 1971675"/>
                <a:gd name="connsiteY5" fmla="*/ 544363 h 2057400"/>
                <a:gd name="connsiteX6" fmla="*/ 556517 w 1971675"/>
                <a:gd name="connsiteY6" fmla="*/ 1032367 h 2057400"/>
                <a:gd name="connsiteX7" fmla="*/ 1040416 w 1971675"/>
                <a:gd name="connsiteY7" fmla="*/ 1516266 h 2057400"/>
                <a:gd name="connsiteX8" fmla="*/ 1467850 w 1971675"/>
                <a:gd name="connsiteY8" fmla="*/ 1266254 h 2057400"/>
                <a:gd name="connsiteX9" fmla="*/ 1971989 w 1971675"/>
                <a:gd name="connsiteY9" fmla="*/ 1492063 h 2057400"/>
                <a:gd name="connsiteX10" fmla="*/ 1040416 w 1971675"/>
                <a:gd name="connsiteY10" fmla="*/ 2060696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71675" h="2057400">
                  <a:moveTo>
                    <a:pt x="1040416" y="2060696"/>
                  </a:moveTo>
                  <a:cubicBezTo>
                    <a:pt x="447618" y="2060696"/>
                    <a:pt x="0" y="1621098"/>
                    <a:pt x="0" y="1032367"/>
                  </a:cubicBezTo>
                  <a:cubicBezTo>
                    <a:pt x="0" y="443570"/>
                    <a:pt x="447618" y="0"/>
                    <a:pt x="1040416" y="0"/>
                  </a:cubicBezTo>
                  <a:cubicBezTo>
                    <a:pt x="1427540" y="0"/>
                    <a:pt x="1754210" y="193538"/>
                    <a:pt x="1911487" y="487937"/>
                  </a:cubicBezTo>
                  <a:lnTo>
                    <a:pt x="1431589" y="762152"/>
                  </a:lnTo>
                  <a:cubicBezTo>
                    <a:pt x="1358999" y="629079"/>
                    <a:pt x="1213818" y="544363"/>
                    <a:pt x="1040416" y="544363"/>
                  </a:cubicBezTo>
                  <a:cubicBezTo>
                    <a:pt x="758104" y="544363"/>
                    <a:pt x="556517" y="754094"/>
                    <a:pt x="556517" y="1032367"/>
                  </a:cubicBezTo>
                  <a:cubicBezTo>
                    <a:pt x="556517" y="1306582"/>
                    <a:pt x="758104" y="1516266"/>
                    <a:pt x="1040416" y="1516266"/>
                  </a:cubicBezTo>
                  <a:cubicBezTo>
                    <a:pt x="1233983" y="1516266"/>
                    <a:pt x="1391279" y="1423521"/>
                    <a:pt x="1467850" y="1266254"/>
                  </a:cubicBezTo>
                  <a:lnTo>
                    <a:pt x="1971989" y="1492063"/>
                  </a:lnTo>
                  <a:cubicBezTo>
                    <a:pt x="1822752" y="1834810"/>
                    <a:pt x="1463869" y="2060696"/>
                    <a:pt x="1040416" y="2060696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B12215EF-FF89-4B85-AC73-B2A42C1AAA7C}"/>
                </a:ext>
              </a:extLst>
            </p:cNvPr>
            <p:cNvSpPr/>
            <p:nvPr/>
          </p:nvSpPr>
          <p:spPr>
            <a:xfrm>
              <a:off x="3878046" y="2898067"/>
              <a:ext cx="1876425" cy="2019300"/>
            </a:xfrm>
            <a:custGeom>
              <a:avLst/>
              <a:gdLst>
                <a:gd name="connsiteX0" fmla="*/ 1883254 w 1876425"/>
                <a:gd name="connsiteY0" fmla="*/ 1060609 h 2019300"/>
                <a:gd name="connsiteX1" fmla="*/ 939594 w 1876425"/>
                <a:gd name="connsiteY1" fmla="*/ 2020424 h 2019300"/>
                <a:gd name="connsiteX2" fmla="*/ 0 w 1876425"/>
                <a:gd name="connsiteY2" fmla="*/ 1060609 h 2019300"/>
                <a:gd name="connsiteX3" fmla="*/ 0 w 1876425"/>
                <a:gd name="connsiteY3" fmla="*/ 0 h 2019300"/>
                <a:gd name="connsiteX4" fmla="*/ 564566 w 1876425"/>
                <a:gd name="connsiteY4" fmla="*/ 0 h 2019300"/>
                <a:gd name="connsiteX5" fmla="*/ 564566 w 1876425"/>
                <a:gd name="connsiteY5" fmla="*/ 1060609 h 2019300"/>
                <a:gd name="connsiteX6" fmla="*/ 939594 w 1876425"/>
                <a:gd name="connsiteY6" fmla="*/ 1475985 h 2019300"/>
                <a:gd name="connsiteX7" fmla="*/ 1314641 w 1876425"/>
                <a:gd name="connsiteY7" fmla="*/ 1060609 h 2019300"/>
                <a:gd name="connsiteX8" fmla="*/ 1314641 w 1876425"/>
                <a:gd name="connsiteY8" fmla="*/ 0 h 2019300"/>
                <a:gd name="connsiteX9" fmla="*/ 1883254 w 1876425"/>
                <a:gd name="connsiteY9" fmla="*/ 0 h 2019300"/>
                <a:gd name="connsiteX10" fmla="*/ 1883254 w 1876425"/>
                <a:gd name="connsiteY10" fmla="*/ 1060609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76425" h="2019300">
                  <a:moveTo>
                    <a:pt x="1883254" y="1060609"/>
                  </a:moveTo>
                  <a:cubicBezTo>
                    <a:pt x="1883254" y="1625203"/>
                    <a:pt x="1496101" y="2020424"/>
                    <a:pt x="939594" y="2020424"/>
                  </a:cubicBezTo>
                  <a:cubicBezTo>
                    <a:pt x="387163" y="2020424"/>
                    <a:pt x="0" y="1625203"/>
                    <a:pt x="0" y="1060609"/>
                  </a:cubicBezTo>
                  <a:lnTo>
                    <a:pt x="0" y="0"/>
                  </a:lnTo>
                  <a:lnTo>
                    <a:pt x="564566" y="0"/>
                  </a:lnTo>
                  <a:lnTo>
                    <a:pt x="564566" y="1060609"/>
                  </a:lnTo>
                  <a:cubicBezTo>
                    <a:pt x="564566" y="1314679"/>
                    <a:pt x="709765" y="1475985"/>
                    <a:pt x="939594" y="1475985"/>
                  </a:cubicBezTo>
                  <a:cubicBezTo>
                    <a:pt x="1169461" y="1475985"/>
                    <a:pt x="1314641" y="1314679"/>
                    <a:pt x="1314641" y="1060609"/>
                  </a:cubicBezTo>
                  <a:lnTo>
                    <a:pt x="1314641" y="0"/>
                  </a:lnTo>
                  <a:lnTo>
                    <a:pt x="1883254" y="0"/>
                  </a:lnTo>
                  <a:lnTo>
                    <a:pt x="1883254" y="1060609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DD083472-B62A-494C-84A6-8A48FE7EC4A2}"/>
                </a:ext>
              </a:extLst>
            </p:cNvPr>
            <p:cNvSpPr/>
            <p:nvPr/>
          </p:nvSpPr>
          <p:spPr>
            <a:xfrm>
              <a:off x="6051413" y="2898076"/>
              <a:ext cx="1209675" cy="1971675"/>
            </a:xfrm>
            <a:custGeom>
              <a:avLst/>
              <a:gdLst>
                <a:gd name="connsiteX0" fmla="*/ 1213809 w 1209675"/>
                <a:gd name="connsiteY0" fmla="*/ 540391 h 1971675"/>
                <a:gd name="connsiteX1" fmla="*/ 564547 w 1209675"/>
                <a:gd name="connsiteY1" fmla="*/ 540391 h 1971675"/>
                <a:gd name="connsiteX2" fmla="*/ 564547 w 1209675"/>
                <a:gd name="connsiteY2" fmla="*/ 1980057 h 1971675"/>
                <a:gd name="connsiteX3" fmla="*/ 0 w 1209675"/>
                <a:gd name="connsiteY3" fmla="*/ 1980057 h 1971675"/>
                <a:gd name="connsiteX4" fmla="*/ 0 w 1209675"/>
                <a:gd name="connsiteY4" fmla="*/ 0 h 1971675"/>
                <a:gd name="connsiteX5" fmla="*/ 1213809 w 1209675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9675" h="1971675">
                  <a:moveTo>
                    <a:pt x="1213809" y="540391"/>
                  </a:moveTo>
                  <a:lnTo>
                    <a:pt x="564547" y="540391"/>
                  </a:lnTo>
                  <a:lnTo>
                    <a:pt x="564547" y="1980057"/>
                  </a:lnTo>
                  <a:lnTo>
                    <a:pt x="0" y="1980057"/>
                  </a:lnTo>
                  <a:lnTo>
                    <a:pt x="0" y="0"/>
                  </a:lnTo>
                  <a:lnTo>
                    <a:pt x="1213809" y="0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92A6DA24-7F6B-4B70-AA4E-9C05077D16C0}"/>
                </a:ext>
              </a:extLst>
            </p:cNvPr>
            <p:cNvSpPr/>
            <p:nvPr/>
          </p:nvSpPr>
          <p:spPr>
            <a:xfrm>
              <a:off x="7443130" y="1938337"/>
              <a:ext cx="685800" cy="2933700"/>
            </a:xfrm>
            <a:custGeom>
              <a:avLst/>
              <a:gdLst>
                <a:gd name="connsiteX0" fmla="*/ 633146 w 685800"/>
                <a:gd name="connsiteY0" fmla="*/ 2939796 h 2933700"/>
                <a:gd name="connsiteX1" fmla="*/ 64532 w 685800"/>
                <a:gd name="connsiteY1" fmla="*/ 2939796 h 2933700"/>
                <a:gd name="connsiteX2" fmla="*/ 64532 w 685800"/>
                <a:gd name="connsiteY2" fmla="*/ 959730 h 2933700"/>
                <a:gd name="connsiteX3" fmla="*/ 633146 w 685800"/>
                <a:gd name="connsiteY3" fmla="*/ 959730 h 2933700"/>
                <a:gd name="connsiteX4" fmla="*/ 633146 w 685800"/>
                <a:gd name="connsiteY4" fmla="*/ 2939796 h 2933700"/>
                <a:gd name="connsiteX5" fmla="*/ 693629 w 685800"/>
                <a:gd name="connsiteY5" fmla="*/ 342748 h 2933700"/>
                <a:gd name="connsiteX6" fmla="*/ 346862 w 685800"/>
                <a:gd name="connsiteY6" fmla="*/ 689553 h 2933700"/>
                <a:gd name="connsiteX7" fmla="*/ 0 w 685800"/>
                <a:gd name="connsiteY7" fmla="*/ 342748 h 2933700"/>
                <a:gd name="connsiteX8" fmla="*/ 346862 w 685800"/>
                <a:gd name="connsiteY8" fmla="*/ 0 h 2933700"/>
                <a:gd name="connsiteX9" fmla="*/ 693629 w 685800"/>
                <a:gd name="connsiteY9" fmla="*/ 342748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2933700">
                  <a:moveTo>
                    <a:pt x="633146" y="2939796"/>
                  </a:moveTo>
                  <a:lnTo>
                    <a:pt x="64532" y="2939796"/>
                  </a:lnTo>
                  <a:lnTo>
                    <a:pt x="64532" y="959730"/>
                  </a:lnTo>
                  <a:lnTo>
                    <a:pt x="633146" y="959730"/>
                  </a:lnTo>
                  <a:lnTo>
                    <a:pt x="633146" y="2939796"/>
                  </a:lnTo>
                  <a:close/>
                  <a:moveTo>
                    <a:pt x="693629" y="342748"/>
                  </a:moveTo>
                  <a:cubicBezTo>
                    <a:pt x="693629" y="532314"/>
                    <a:pt x="536371" y="689553"/>
                    <a:pt x="346862" y="689553"/>
                  </a:cubicBezTo>
                  <a:cubicBezTo>
                    <a:pt x="157267" y="689553"/>
                    <a:pt x="0" y="532314"/>
                    <a:pt x="0" y="342748"/>
                  </a:cubicBezTo>
                  <a:cubicBezTo>
                    <a:pt x="0" y="157286"/>
                    <a:pt x="157267" y="0"/>
                    <a:pt x="346862" y="0"/>
                  </a:cubicBezTo>
                  <a:cubicBezTo>
                    <a:pt x="536371" y="0"/>
                    <a:pt x="693629" y="157286"/>
                    <a:pt x="693629" y="342748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BC3A4FF2-B008-4895-9187-7EDA36BE61DA}"/>
                </a:ext>
              </a:extLst>
            </p:cNvPr>
            <p:cNvSpPr/>
            <p:nvPr/>
          </p:nvSpPr>
          <p:spPr>
            <a:xfrm>
              <a:off x="8342890" y="2857795"/>
              <a:ext cx="2047875" cy="2057400"/>
            </a:xfrm>
            <a:custGeom>
              <a:avLst/>
              <a:gdLst>
                <a:gd name="connsiteX0" fmla="*/ 556527 w 2047875"/>
                <a:gd name="connsiteY0" fmla="*/ 1032367 h 2057400"/>
                <a:gd name="connsiteX1" fmla="*/ 1028329 w 2047875"/>
                <a:gd name="connsiteY1" fmla="*/ 1516266 h 2057400"/>
                <a:gd name="connsiteX2" fmla="*/ 1500169 w 2047875"/>
                <a:gd name="connsiteY2" fmla="*/ 1032367 h 2057400"/>
                <a:gd name="connsiteX3" fmla="*/ 1028329 w 2047875"/>
                <a:gd name="connsiteY3" fmla="*/ 544363 h 2057400"/>
                <a:gd name="connsiteX4" fmla="*/ 556527 w 2047875"/>
                <a:gd name="connsiteY4" fmla="*/ 1032367 h 2057400"/>
                <a:gd name="connsiteX5" fmla="*/ 2056657 w 2047875"/>
                <a:gd name="connsiteY5" fmla="*/ 1032367 h 2057400"/>
                <a:gd name="connsiteX6" fmla="*/ 1028329 w 2047875"/>
                <a:gd name="connsiteY6" fmla="*/ 2060696 h 2057400"/>
                <a:gd name="connsiteX7" fmla="*/ 0 w 2047875"/>
                <a:gd name="connsiteY7" fmla="*/ 1032367 h 2057400"/>
                <a:gd name="connsiteX8" fmla="*/ 1028329 w 2047875"/>
                <a:gd name="connsiteY8" fmla="*/ 0 h 2057400"/>
                <a:gd name="connsiteX9" fmla="*/ 2056657 w 2047875"/>
                <a:gd name="connsiteY9" fmla="*/ 1032367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47875" h="2057400">
                  <a:moveTo>
                    <a:pt x="556527" y="1032367"/>
                  </a:moveTo>
                  <a:cubicBezTo>
                    <a:pt x="556527" y="1306582"/>
                    <a:pt x="758133" y="1516266"/>
                    <a:pt x="1028329" y="1516266"/>
                  </a:cubicBezTo>
                  <a:cubicBezTo>
                    <a:pt x="1294486" y="1516266"/>
                    <a:pt x="1500169" y="1306582"/>
                    <a:pt x="1500169" y="1032367"/>
                  </a:cubicBezTo>
                  <a:cubicBezTo>
                    <a:pt x="1500169" y="750056"/>
                    <a:pt x="1294486" y="544363"/>
                    <a:pt x="1028329" y="544363"/>
                  </a:cubicBezTo>
                  <a:cubicBezTo>
                    <a:pt x="758133" y="544363"/>
                    <a:pt x="556527" y="750056"/>
                    <a:pt x="556527" y="1032367"/>
                  </a:cubicBezTo>
                  <a:moveTo>
                    <a:pt x="2056657" y="1032367"/>
                  </a:moveTo>
                  <a:cubicBezTo>
                    <a:pt x="2056657" y="1621098"/>
                    <a:pt x="1609040" y="2060696"/>
                    <a:pt x="1028329" y="2060696"/>
                  </a:cubicBezTo>
                  <a:cubicBezTo>
                    <a:pt x="443579" y="2060696"/>
                    <a:pt x="0" y="1621098"/>
                    <a:pt x="0" y="1032367"/>
                  </a:cubicBezTo>
                  <a:cubicBezTo>
                    <a:pt x="0" y="443570"/>
                    <a:pt x="443579" y="0"/>
                    <a:pt x="1028329" y="0"/>
                  </a:cubicBezTo>
                  <a:cubicBezTo>
                    <a:pt x="1609040" y="0"/>
                    <a:pt x="2056657" y="443570"/>
                    <a:pt x="2056657" y="1032367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4400" y="720000"/>
            <a:ext cx="3714745" cy="360000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nl-NL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04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pos="745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2 logo zw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92F14371-15C5-3945-B7C1-6B5F6D1147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0" y="0"/>
            <a:ext cx="2777067" cy="1049867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DC822D1B-21C1-0349-B21F-E98E7F882213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190800 w 4572000"/>
              <a:gd name="connsiteY0" fmla="*/ 0 h 5143500"/>
              <a:gd name="connsiteX1" fmla="*/ 4572000 w 4572000"/>
              <a:gd name="connsiteY1" fmla="*/ 0 h 5143500"/>
              <a:gd name="connsiteX2" fmla="*/ 4572000 w 4572000"/>
              <a:gd name="connsiteY2" fmla="*/ 5143500 h 5143500"/>
              <a:gd name="connsiteX3" fmla="*/ 0 w 4572000"/>
              <a:gd name="connsiteY3" fmla="*/ 5143500 h 5143500"/>
              <a:gd name="connsiteX4" fmla="*/ 0 w 4572000"/>
              <a:gd name="connsiteY4" fmla="*/ 741150 h 5143500"/>
              <a:gd name="connsiteX5" fmla="*/ 185400 w 4572000"/>
              <a:gd name="connsiteY5" fmla="*/ 741150 h 5143500"/>
              <a:gd name="connsiteX6" fmla="*/ 190800 w 4572000"/>
              <a:gd name="connsiteY6" fmla="*/ 74115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000" h="5143500">
                <a:moveTo>
                  <a:pt x="19080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lnTo>
                  <a:pt x="0" y="741150"/>
                </a:lnTo>
                <a:lnTo>
                  <a:pt x="185400" y="741150"/>
                </a:lnTo>
                <a:lnTo>
                  <a:pt x="190800" y="7411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360000" tIns="1080000" rIns="36000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997" y="5664000"/>
            <a:ext cx="1920000" cy="240000"/>
          </a:xfrm>
        </p:spPr>
        <p:txBody>
          <a:bodyPr anchor="b" anchorCtr="0"/>
          <a:lstStyle>
            <a:lvl1pPr algn="l">
              <a:defRPr sz="1333">
                <a:solidFill>
                  <a:schemeClr val="tx2"/>
                </a:solidFill>
              </a:defRPr>
            </a:lvl1pPr>
          </a:lstStyle>
          <a:p>
            <a:fld id="{40ADD497-B790-6646-B0B3-65D9752D93A0}" type="datetime4">
              <a:rPr lang="nl-NL" smtClean="0"/>
              <a:pPr/>
              <a:t>28 maart 2025</a:t>
            </a:fld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A041945-C9D9-F542-B397-5649D30E3CE5}"/>
              </a:ext>
            </a:extLst>
          </p:cNvPr>
          <p:cNvSpPr/>
          <p:nvPr userDrawn="1"/>
        </p:nvSpPr>
        <p:spPr>
          <a:xfrm>
            <a:off x="0" y="1152000"/>
            <a:ext cx="96000" cy="47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F9A0AFC-8F92-0F42-8FB8-FE8EEA376D4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60000" y="0"/>
            <a:ext cx="2784000" cy="1056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467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B57536-F9FB-A941-94BD-E9041F065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0" y="1104000"/>
            <a:ext cx="5232000" cy="3072000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267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1012A6A-C7E6-4E4E-B01F-E484179F5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00" y="4224000"/>
            <a:ext cx="5232000" cy="1248000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buNone/>
              <a:defRPr sz="2133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2 logo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92F14371-15C5-3945-B7C1-6B5F6D1147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760000" y="0"/>
            <a:ext cx="2777067" cy="10498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997" y="5664000"/>
            <a:ext cx="1920000" cy="240000"/>
          </a:xfrm>
        </p:spPr>
        <p:txBody>
          <a:bodyPr anchor="b" anchorCtr="0"/>
          <a:lstStyle>
            <a:lvl1pPr algn="l">
              <a:defRPr sz="1333"/>
            </a:lvl1pPr>
          </a:lstStyle>
          <a:p>
            <a:fld id="{40ADD497-B790-6646-B0B3-65D9752D93A0}" type="datetime4">
              <a:rPr lang="nl-NL" smtClean="0"/>
              <a:pPr/>
              <a:t>28 maart 2025</a:t>
            </a:fld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A041945-C9D9-F542-B397-5649D30E3CE5}"/>
              </a:ext>
            </a:extLst>
          </p:cNvPr>
          <p:cNvSpPr/>
          <p:nvPr userDrawn="1"/>
        </p:nvSpPr>
        <p:spPr>
          <a:xfrm>
            <a:off x="0" y="1152000"/>
            <a:ext cx="96000" cy="47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8833B9E1-AF80-9C4A-8C02-8D2F604D8A31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184150 w 4572000"/>
              <a:gd name="connsiteY0" fmla="*/ 0 h 5143500"/>
              <a:gd name="connsiteX1" fmla="*/ 190800 w 4572000"/>
              <a:gd name="connsiteY1" fmla="*/ 0 h 5143500"/>
              <a:gd name="connsiteX2" fmla="*/ 660400 w 4572000"/>
              <a:gd name="connsiteY2" fmla="*/ 0 h 5143500"/>
              <a:gd name="connsiteX3" fmla="*/ 4572000 w 4572000"/>
              <a:gd name="connsiteY3" fmla="*/ 0 h 5143500"/>
              <a:gd name="connsiteX4" fmla="*/ 4572000 w 4572000"/>
              <a:gd name="connsiteY4" fmla="*/ 5143500 h 5143500"/>
              <a:gd name="connsiteX5" fmla="*/ 0 w 4572000"/>
              <a:gd name="connsiteY5" fmla="*/ 5143500 h 5143500"/>
              <a:gd name="connsiteX6" fmla="*/ 0 w 4572000"/>
              <a:gd name="connsiteY6" fmla="*/ 741150 h 5143500"/>
              <a:gd name="connsiteX7" fmla="*/ 184150 w 4572000"/>
              <a:gd name="connsiteY7" fmla="*/ 74115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3500">
                <a:moveTo>
                  <a:pt x="184150" y="0"/>
                </a:moveTo>
                <a:lnTo>
                  <a:pt x="190800" y="0"/>
                </a:lnTo>
                <a:lnTo>
                  <a:pt x="660400" y="0"/>
                </a:ln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lnTo>
                  <a:pt x="0" y="741150"/>
                </a:lnTo>
                <a:lnTo>
                  <a:pt x="184150" y="7411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360000" tIns="1080000" rIns="36000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F9A0AFC-8F92-0F42-8FB8-FE8EEA376D4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60000" y="0"/>
            <a:ext cx="2784000" cy="1056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467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3B713D9-CDB6-7648-92D0-653127A84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0" y="1104000"/>
            <a:ext cx="5232000" cy="3072000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267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A84C360-7E83-A64E-87DC-8094C8AE8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00" y="4224000"/>
            <a:ext cx="5232000" cy="1248000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buNone/>
              <a:defRPr sz="2133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84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lang 2 logo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92F14371-15C5-3945-B7C1-6B5F6D1147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760000" y="0"/>
            <a:ext cx="2777067" cy="10498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0" y="4539268"/>
            <a:ext cx="1920000" cy="240000"/>
          </a:xfrm>
        </p:spPr>
        <p:txBody>
          <a:bodyPr anchor="b" anchorCtr="0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40ADD497-B790-6646-B0B3-65D9752D93A0}" type="datetime4">
              <a:rPr lang="nl-NL" smtClean="0"/>
              <a:pPr/>
              <a:t>28 maart 2025</a:t>
            </a:fld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A041945-C9D9-F542-B397-5649D30E3CE5}"/>
              </a:ext>
            </a:extLst>
          </p:cNvPr>
          <p:cNvSpPr/>
          <p:nvPr userDrawn="1"/>
        </p:nvSpPr>
        <p:spPr>
          <a:xfrm>
            <a:off x="0" y="1152000"/>
            <a:ext cx="96000" cy="47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5D4F141-6D6F-EC4A-8B6B-FD496429E8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0001" y="5236468"/>
            <a:ext cx="6888465" cy="85092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91587C-CF3F-4A4E-8E92-F8C3EC342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0001" y="1104000"/>
            <a:ext cx="7871999" cy="2304000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267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7D7F024-4BE7-3942-9E16-DD41F5E58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0001" y="3456000"/>
            <a:ext cx="7871999" cy="864000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buNone/>
              <a:defRPr sz="2133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2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rije vorm 10">
            <a:extLst>
              <a:ext uri="{FF2B5EF4-FFF2-40B4-BE49-F238E27FC236}">
                <a16:creationId xmlns:a16="http://schemas.microsoft.com/office/drawing/2014/main" id="{FDF264BC-C422-EB4B-8E56-1C756A3D37C3}"/>
              </a:ext>
            </a:extLst>
          </p:cNvPr>
          <p:cNvSpPr/>
          <p:nvPr userDrawn="1"/>
        </p:nvSpPr>
        <p:spPr>
          <a:xfrm>
            <a:off x="0" y="1"/>
            <a:ext cx="6096000" cy="6861447"/>
          </a:xfrm>
          <a:custGeom>
            <a:avLst/>
            <a:gdLst>
              <a:gd name="connsiteX0" fmla="*/ 0 w 4572000"/>
              <a:gd name="connsiteY0" fmla="*/ 0 h 5146085"/>
              <a:gd name="connsiteX1" fmla="*/ 3672000 w 4572000"/>
              <a:gd name="connsiteY1" fmla="*/ 0 h 5146085"/>
              <a:gd name="connsiteX2" fmla="*/ 4391999 w 4572000"/>
              <a:gd name="connsiteY2" fmla="*/ 0 h 5146085"/>
              <a:gd name="connsiteX3" fmla="*/ 4572000 w 4572000"/>
              <a:gd name="connsiteY3" fmla="*/ 0 h 5146085"/>
              <a:gd name="connsiteX4" fmla="*/ 4572000 w 4572000"/>
              <a:gd name="connsiteY4" fmla="*/ 540000 h 5146085"/>
              <a:gd name="connsiteX5" fmla="*/ 4572000 w 4572000"/>
              <a:gd name="connsiteY5" fmla="*/ 900000 h 5146085"/>
              <a:gd name="connsiteX6" fmla="*/ 4572000 w 4572000"/>
              <a:gd name="connsiteY6" fmla="*/ 5146085 h 5146085"/>
              <a:gd name="connsiteX7" fmla="*/ 0 w 4572000"/>
              <a:gd name="connsiteY7" fmla="*/ 5146085 h 514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6085">
                <a:moveTo>
                  <a:pt x="0" y="0"/>
                </a:moveTo>
                <a:lnTo>
                  <a:pt x="3672000" y="0"/>
                </a:lnTo>
                <a:lnTo>
                  <a:pt x="4391999" y="0"/>
                </a:lnTo>
                <a:lnTo>
                  <a:pt x="4572000" y="0"/>
                </a:lnTo>
                <a:lnTo>
                  <a:pt x="4572000" y="540000"/>
                </a:lnTo>
                <a:lnTo>
                  <a:pt x="4572000" y="900000"/>
                </a:lnTo>
                <a:lnTo>
                  <a:pt x="4572000" y="5146085"/>
                </a:lnTo>
                <a:lnTo>
                  <a:pt x="0" y="5146085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98000">
                <a:schemeClr val="accent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9999" y="2208000"/>
            <a:ext cx="4752000" cy="3936000"/>
          </a:xfrm>
        </p:spPr>
        <p:txBody>
          <a:bodyPr/>
          <a:lstStyle>
            <a:lvl1pPr marL="383990" indent="-383990">
              <a:lnSpc>
                <a:spcPct val="120000"/>
              </a:lnSpc>
              <a:buFont typeface="+mj-lt"/>
              <a:buAutoNum type="arabicPeriod"/>
              <a:defRPr sz="1867"/>
            </a:lvl1pPr>
            <a:lvl2pPr marL="719982" indent="-335992">
              <a:lnSpc>
                <a:spcPct val="120000"/>
              </a:lnSpc>
              <a:buFont typeface="Arial" panose="020B0604020202020204" pitchFamily="34" charset="0"/>
              <a:buChar char="•"/>
              <a:defRPr sz="1867"/>
            </a:lvl2pPr>
            <a:lvl3pPr marL="335992" indent="0">
              <a:buFont typeface="+mj-lt"/>
              <a:buNone/>
              <a:defRPr sz="2400"/>
            </a:lvl3pPr>
            <a:lvl4pPr indent="-383990">
              <a:buFont typeface="+mj-lt"/>
              <a:buAutoNum type="arabicPeriod"/>
              <a:defRPr sz="2400"/>
            </a:lvl4pPr>
            <a:lvl5pPr indent="-383990">
              <a:buFont typeface="+mj-lt"/>
              <a:buAutoNum type="arabicPeriod"/>
              <a:defRPr sz="2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F890-0F95-5A4A-96BA-D78C9B583BF6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A97E83-B5C4-CA4E-879F-F362E8E56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9999" y="768000"/>
            <a:ext cx="4751999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0" name="Vrije vorm 9">
            <a:extLst>
              <a:ext uri="{FF2B5EF4-FFF2-40B4-BE49-F238E27FC236}">
                <a16:creationId xmlns:a16="http://schemas.microsoft.com/office/drawing/2014/main" id="{5DCC0A75-E80D-E44F-9ACA-BF43DB10C3EE}"/>
              </a:ext>
            </a:extLst>
          </p:cNvPr>
          <p:cNvSpPr/>
          <p:nvPr userDrawn="1"/>
        </p:nvSpPr>
        <p:spPr>
          <a:xfrm>
            <a:off x="0" y="1219280"/>
            <a:ext cx="4013320" cy="3698296"/>
          </a:xfrm>
          <a:custGeom>
            <a:avLst/>
            <a:gdLst>
              <a:gd name="connsiteX0" fmla="*/ 973925 w 3009990"/>
              <a:gd name="connsiteY0" fmla="*/ 648957 h 2773722"/>
              <a:gd name="connsiteX1" fmla="*/ 529235 w 3009990"/>
              <a:gd name="connsiteY1" fmla="*/ 1093658 h 2773722"/>
              <a:gd name="connsiteX2" fmla="*/ 972954 w 3009990"/>
              <a:gd name="connsiteY2" fmla="*/ 1538348 h 2773722"/>
              <a:gd name="connsiteX3" fmla="*/ 1418626 w 3009990"/>
              <a:gd name="connsiteY3" fmla="*/ 1094629 h 2773722"/>
              <a:gd name="connsiteX4" fmla="*/ 974907 w 3009990"/>
              <a:gd name="connsiteY4" fmla="*/ 648957 h 2773722"/>
              <a:gd name="connsiteX5" fmla="*/ 973925 w 3009990"/>
              <a:gd name="connsiteY5" fmla="*/ 648957 h 2773722"/>
              <a:gd name="connsiteX6" fmla="*/ 974907 w 3009990"/>
              <a:gd name="connsiteY6" fmla="*/ 0 h 2773722"/>
              <a:gd name="connsiteX7" fmla="*/ 2954039 w 3009990"/>
              <a:gd name="connsiteY7" fmla="*/ 1191394 h 2773722"/>
              <a:gd name="connsiteX8" fmla="*/ 2954039 w 3009990"/>
              <a:gd name="connsiteY8" fmla="*/ 1190412 h 2773722"/>
              <a:gd name="connsiteX9" fmla="*/ 2954039 w 3009990"/>
              <a:gd name="connsiteY9" fmla="*/ 1581357 h 2773722"/>
              <a:gd name="connsiteX10" fmla="*/ 974907 w 3009990"/>
              <a:gd name="connsiteY10" fmla="*/ 2773722 h 2773722"/>
              <a:gd name="connsiteX11" fmla="*/ 76036 w 3009990"/>
              <a:gd name="connsiteY11" fmla="*/ 2574369 h 2773722"/>
              <a:gd name="connsiteX12" fmla="*/ 0 w 3009990"/>
              <a:gd name="connsiteY12" fmla="*/ 2534991 h 2773722"/>
              <a:gd name="connsiteX13" fmla="*/ 0 w 3009990"/>
              <a:gd name="connsiteY13" fmla="*/ 2105575 h 2773722"/>
              <a:gd name="connsiteX14" fmla="*/ 101236 w 3009990"/>
              <a:gd name="connsiteY14" fmla="*/ 2171317 h 2773722"/>
              <a:gd name="connsiteX15" fmla="*/ 974907 w 3009990"/>
              <a:gd name="connsiteY15" fmla="*/ 2408198 h 2773722"/>
              <a:gd name="connsiteX16" fmla="*/ 2595356 w 3009990"/>
              <a:gd name="connsiteY16" fmla="*/ 1385885 h 2773722"/>
              <a:gd name="connsiteX17" fmla="*/ 1363888 w 3009990"/>
              <a:gd name="connsiteY17" fmla="*/ 408533 h 2773722"/>
              <a:gd name="connsiteX18" fmla="*/ 1375617 w 3009990"/>
              <a:gd name="connsiteY18" fmla="*/ 432962 h 2773722"/>
              <a:gd name="connsiteX19" fmla="*/ 1993304 w 3009990"/>
              <a:gd name="connsiteY19" fmla="*/ 1172824 h 2773722"/>
              <a:gd name="connsiteX20" fmla="*/ 1880027 w 3009990"/>
              <a:gd name="connsiteY20" fmla="*/ 1568072 h 2773722"/>
              <a:gd name="connsiteX21" fmla="*/ 501725 w 3009990"/>
              <a:gd name="connsiteY21" fmla="*/ 1999916 h 2773722"/>
              <a:gd name="connsiteX22" fmla="*/ 341 w 3009990"/>
              <a:gd name="connsiteY22" fmla="*/ 1400189 h 2773722"/>
              <a:gd name="connsiteX23" fmla="*/ 0 w 3009990"/>
              <a:gd name="connsiteY23" fmla="*/ 1398573 h 2773722"/>
              <a:gd name="connsiteX24" fmla="*/ 0 w 3009990"/>
              <a:gd name="connsiteY24" fmla="*/ 792889 h 2773722"/>
              <a:gd name="connsiteX25" fmla="*/ 26168 w 3009990"/>
              <a:gd name="connsiteY25" fmla="*/ 716575 h 2773722"/>
              <a:gd name="connsiteX26" fmla="*/ 69881 w 3009990"/>
              <a:gd name="connsiteY26" fmla="*/ 621593 h 2773722"/>
              <a:gd name="connsiteX27" fmla="*/ 0 w 3009990"/>
              <a:gd name="connsiteY27" fmla="*/ 672279 h 2773722"/>
              <a:gd name="connsiteX28" fmla="*/ 0 w 3009990"/>
              <a:gd name="connsiteY28" fmla="*/ 238956 h 2773722"/>
              <a:gd name="connsiteX29" fmla="*/ 76471 w 3009990"/>
              <a:gd name="connsiteY29" fmla="*/ 199353 h 2773722"/>
              <a:gd name="connsiteX30" fmla="*/ 974907 w 3009990"/>
              <a:gd name="connsiteY30" fmla="*/ 0 h 2773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009990" h="2773722">
                <a:moveTo>
                  <a:pt x="973925" y="648957"/>
                </a:moveTo>
                <a:cubicBezTo>
                  <a:pt x="728331" y="648957"/>
                  <a:pt x="529235" y="848053"/>
                  <a:pt x="529235" y="1093658"/>
                </a:cubicBezTo>
                <a:cubicBezTo>
                  <a:pt x="529235" y="1338876"/>
                  <a:pt x="727736" y="1537815"/>
                  <a:pt x="972954" y="1538348"/>
                </a:cubicBezTo>
                <a:cubicBezTo>
                  <a:pt x="1218548" y="1538891"/>
                  <a:pt x="1418083" y="1340233"/>
                  <a:pt x="1418626" y="1094629"/>
                </a:cubicBezTo>
                <a:cubicBezTo>
                  <a:pt x="1419159" y="849035"/>
                  <a:pt x="1220501" y="649500"/>
                  <a:pt x="974907" y="648957"/>
                </a:cubicBezTo>
                <a:cubicBezTo>
                  <a:pt x="974583" y="648957"/>
                  <a:pt x="974249" y="648957"/>
                  <a:pt x="973925" y="648957"/>
                </a:cubicBezTo>
                <a:close/>
                <a:moveTo>
                  <a:pt x="974907" y="0"/>
                </a:moveTo>
                <a:cubicBezTo>
                  <a:pt x="2074424" y="0"/>
                  <a:pt x="2715568" y="809243"/>
                  <a:pt x="2954039" y="1191394"/>
                </a:cubicBezTo>
                <a:lnTo>
                  <a:pt x="2954039" y="1190412"/>
                </a:lnTo>
                <a:cubicBezTo>
                  <a:pt x="3028641" y="1310050"/>
                  <a:pt x="3028641" y="1461720"/>
                  <a:pt x="2954039" y="1581357"/>
                </a:cubicBezTo>
                <a:cubicBezTo>
                  <a:pt x="2715568" y="1963498"/>
                  <a:pt x="2075405" y="2773722"/>
                  <a:pt x="974907" y="2773722"/>
                </a:cubicBezTo>
                <a:cubicBezTo>
                  <a:pt x="631001" y="2773722"/>
                  <a:pt x="331954" y="2694694"/>
                  <a:pt x="76036" y="2574369"/>
                </a:cubicBezTo>
                <a:lnTo>
                  <a:pt x="0" y="2534991"/>
                </a:lnTo>
                <a:lnTo>
                  <a:pt x="0" y="2105575"/>
                </a:lnTo>
                <a:lnTo>
                  <a:pt x="101236" y="2171317"/>
                </a:lnTo>
                <a:cubicBezTo>
                  <a:pt x="334036" y="2308459"/>
                  <a:pt x="623978" y="2408198"/>
                  <a:pt x="974907" y="2408198"/>
                </a:cubicBezTo>
                <a:cubicBezTo>
                  <a:pt x="2096899" y="2408198"/>
                  <a:pt x="2595356" y="1385885"/>
                  <a:pt x="2595356" y="1385885"/>
                </a:cubicBezTo>
                <a:cubicBezTo>
                  <a:pt x="2595356" y="1385885"/>
                  <a:pt x="2212234" y="604005"/>
                  <a:pt x="1363888" y="408533"/>
                </a:cubicBezTo>
                <a:cubicBezTo>
                  <a:pt x="1361893" y="418382"/>
                  <a:pt x="1366687" y="428366"/>
                  <a:pt x="1375617" y="432962"/>
                </a:cubicBezTo>
                <a:cubicBezTo>
                  <a:pt x="1695218" y="602052"/>
                  <a:pt x="2019696" y="820001"/>
                  <a:pt x="1993304" y="1172824"/>
                </a:cubicBezTo>
                <a:cubicBezTo>
                  <a:pt x="1982735" y="1310896"/>
                  <a:pt x="1944196" y="1445364"/>
                  <a:pt x="1880027" y="1568072"/>
                </a:cubicBezTo>
                <a:cubicBezTo>
                  <a:pt x="1618662" y="2067928"/>
                  <a:pt x="1001581" y="2261281"/>
                  <a:pt x="501725" y="1999916"/>
                </a:cubicBezTo>
                <a:cubicBezTo>
                  <a:pt x="251792" y="1869234"/>
                  <a:pt x="78490" y="1649617"/>
                  <a:pt x="341" y="1400189"/>
                </a:cubicBezTo>
                <a:lnTo>
                  <a:pt x="0" y="1398573"/>
                </a:lnTo>
                <a:lnTo>
                  <a:pt x="0" y="792889"/>
                </a:lnTo>
                <a:lnTo>
                  <a:pt x="26168" y="716575"/>
                </a:lnTo>
                <a:cubicBezTo>
                  <a:pt x="38987" y="684533"/>
                  <a:pt x="53546" y="652834"/>
                  <a:pt x="69881" y="621593"/>
                </a:cubicBezTo>
                <a:lnTo>
                  <a:pt x="0" y="672279"/>
                </a:lnTo>
                <a:lnTo>
                  <a:pt x="0" y="238956"/>
                </a:lnTo>
                <a:lnTo>
                  <a:pt x="76471" y="199353"/>
                </a:lnTo>
                <a:cubicBezTo>
                  <a:pt x="332376" y="79028"/>
                  <a:pt x="631308" y="0"/>
                  <a:pt x="974907" y="0"/>
                </a:cubicBezTo>
                <a:close/>
              </a:path>
            </a:pathLst>
          </a:custGeom>
          <a:solidFill>
            <a:schemeClr val="accent3"/>
          </a:solidFill>
          <a:ln w="935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3911447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3914-FB42-5344-A1EB-EE1A95AAD0F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934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002" y="768000"/>
            <a:ext cx="10271996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6F9E-5229-F645-8F5C-4EB949CEC216}" type="datetime4">
              <a:rPr lang="nl-NL" smtClean="0"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0E15222-E9A5-1642-81BC-69781E592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000" y="2208000"/>
            <a:ext cx="4992000" cy="393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35688F-A7AF-064D-A3D9-A32A4548D2F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003" y="2208000"/>
            <a:ext cx="4992000" cy="393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60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ie kolommen met sub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9997" y="2016884"/>
            <a:ext cx="3264000" cy="336000"/>
          </a:xfrm>
        </p:spPr>
        <p:txBody>
          <a:bodyPr anchor="t" anchorCtr="0"/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F3FBC-26C9-F741-82E9-C379C2A72FB1}" type="datetime4">
              <a:rPr lang="nl-NL" smtClean="0"/>
              <a:t>28 maart 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DDD0928-A9C1-0D4B-9DA8-FD02FD8C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2" y="768000"/>
            <a:ext cx="10271996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AF31F0-F776-374E-A0F1-0E6949C7D25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60000" y="2448000"/>
            <a:ext cx="3264000" cy="369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B8BB6-CC51-154F-8D4F-2EFE5D56AB8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967997" y="2448000"/>
            <a:ext cx="3264000" cy="369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9261A85-ED44-FF45-97E6-1E342F61B3B8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463999" y="2448000"/>
            <a:ext cx="3264000" cy="369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87FC86B-7438-BF40-841F-91978E0C6EE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463999" y="2016884"/>
            <a:ext cx="3264000" cy="336000"/>
          </a:xfrm>
        </p:spPr>
        <p:txBody>
          <a:bodyPr anchor="t" anchorCtr="0"/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0D5BF12-A965-6749-81E8-ED8BB65FBA0E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7967997" y="2016884"/>
            <a:ext cx="3264000" cy="336000"/>
          </a:xfrm>
        </p:spPr>
        <p:txBody>
          <a:bodyPr anchor="t" anchorCtr="0"/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</p:spTree>
    <p:extLst>
      <p:ext uri="{BB962C8B-B14F-4D97-AF65-F5344CB8AC3E}">
        <p14:creationId xmlns:p14="http://schemas.microsoft.com/office/powerpoint/2010/main" val="457601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met sub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9997" y="2016884"/>
            <a:ext cx="4992000" cy="336000"/>
          </a:xfrm>
        </p:spPr>
        <p:txBody>
          <a:bodyPr anchor="t" anchorCtr="0"/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F3FBC-26C9-F741-82E9-C379C2A72FB1}" type="datetime4">
              <a:rPr lang="nl-NL" smtClean="0"/>
              <a:t>28 maart 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DDD0928-A9C1-0D4B-9DA8-FD02FD8C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2" y="768000"/>
            <a:ext cx="10271996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AF31F0-F776-374E-A0F1-0E6949C7D25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60000" y="2448000"/>
            <a:ext cx="4992000" cy="369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B8BB6-CC51-154F-8D4F-2EFE5D56AB8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0003" y="2448000"/>
            <a:ext cx="4992000" cy="369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605DF7F-7F14-1041-82B7-A5DA5542251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240003" y="2016885"/>
            <a:ext cx="4992000" cy="336000"/>
          </a:xfrm>
        </p:spPr>
        <p:txBody>
          <a:bodyPr anchor="t" anchorCtr="0"/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</p:spTree>
    <p:extLst>
      <p:ext uri="{BB962C8B-B14F-4D97-AF65-F5344CB8AC3E}">
        <p14:creationId xmlns:p14="http://schemas.microsoft.com/office/powerpoint/2010/main" val="3117970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stream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 9">
            <a:extLst>
              <a:ext uri="{FF2B5EF4-FFF2-40B4-BE49-F238E27FC236}">
                <a16:creationId xmlns:a16="http://schemas.microsoft.com/office/drawing/2014/main" id="{D446247C-03D5-2943-B3AC-FE98C9F6FCEC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custGeom>
            <a:avLst/>
            <a:gdLst>
              <a:gd name="connsiteX0" fmla="*/ 0 w 4572000"/>
              <a:gd name="connsiteY0" fmla="*/ 0 h 5143500"/>
              <a:gd name="connsiteX1" fmla="*/ 180001 w 4572000"/>
              <a:gd name="connsiteY1" fmla="*/ 0 h 5143500"/>
              <a:gd name="connsiteX2" fmla="*/ 900000 w 4572000"/>
              <a:gd name="connsiteY2" fmla="*/ 0 h 5143500"/>
              <a:gd name="connsiteX3" fmla="*/ 4572000 w 4572000"/>
              <a:gd name="connsiteY3" fmla="*/ 0 h 5143500"/>
              <a:gd name="connsiteX4" fmla="*/ 4572000 w 4572000"/>
              <a:gd name="connsiteY4" fmla="*/ 5143500 h 5143500"/>
              <a:gd name="connsiteX5" fmla="*/ 1 w 4572000"/>
              <a:gd name="connsiteY5" fmla="*/ 5143500 h 5143500"/>
              <a:gd name="connsiteX6" fmla="*/ 1 w 4572000"/>
              <a:gd name="connsiteY6" fmla="*/ 900000 h 5143500"/>
              <a:gd name="connsiteX7" fmla="*/ 0 w 4572000"/>
              <a:gd name="connsiteY7" fmla="*/ 9000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3500">
                <a:moveTo>
                  <a:pt x="0" y="0"/>
                </a:moveTo>
                <a:lnTo>
                  <a:pt x="180001" y="0"/>
                </a:lnTo>
                <a:lnTo>
                  <a:pt x="900000" y="0"/>
                </a:lnTo>
                <a:lnTo>
                  <a:pt x="4572000" y="0"/>
                </a:lnTo>
                <a:lnTo>
                  <a:pt x="4572000" y="5143500"/>
                </a:lnTo>
                <a:lnTo>
                  <a:pt x="1" y="5143500"/>
                </a:lnTo>
                <a:lnTo>
                  <a:pt x="1" y="900000"/>
                </a:lnTo>
                <a:lnTo>
                  <a:pt x="0" y="90000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99000">
                <a:schemeClr val="accent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003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3914-FB42-5344-A1EB-EE1A95AAD0F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6032EC9-BF10-7447-9318-756EA76C3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995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9A2BB6-CC69-D44C-BB7F-650BD247AB38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479998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78222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stream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rije vorm 13">
            <a:extLst>
              <a:ext uri="{FF2B5EF4-FFF2-40B4-BE49-F238E27FC236}">
                <a16:creationId xmlns:a16="http://schemas.microsoft.com/office/drawing/2014/main" id="{C5F3A998-FD80-824E-AE19-A2FCBCF2D5E5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custGeom>
            <a:avLst/>
            <a:gdLst>
              <a:gd name="connsiteX0" fmla="*/ 0 w 4572000"/>
              <a:gd name="connsiteY0" fmla="*/ 0 h 5143500"/>
              <a:gd name="connsiteX1" fmla="*/ 180001 w 4572000"/>
              <a:gd name="connsiteY1" fmla="*/ 0 h 5143500"/>
              <a:gd name="connsiteX2" fmla="*/ 900000 w 4572000"/>
              <a:gd name="connsiteY2" fmla="*/ 0 h 5143500"/>
              <a:gd name="connsiteX3" fmla="*/ 4572000 w 4572000"/>
              <a:gd name="connsiteY3" fmla="*/ 0 h 5143500"/>
              <a:gd name="connsiteX4" fmla="*/ 4572000 w 4572000"/>
              <a:gd name="connsiteY4" fmla="*/ 5143500 h 5143500"/>
              <a:gd name="connsiteX5" fmla="*/ 1 w 4572000"/>
              <a:gd name="connsiteY5" fmla="*/ 5143500 h 5143500"/>
              <a:gd name="connsiteX6" fmla="*/ 1 w 4572000"/>
              <a:gd name="connsiteY6" fmla="*/ 900000 h 5143500"/>
              <a:gd name="connsiteX7" fmla="*/ 0 w 4572000"/>
              <a:gd name="connsiteY7" fmla="*/ 9000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3500">
                <a:moveTo>
                  <a:pt x="0" y="0"/>
                </a:moveTo>
                <a:lnTo>
                  <a:pt x="180001" y="0"/>
                </a:lnTo>
                <a:lnTo>
                  <a:pt x="900000" y="0"/>
                </a:lnTo>
                <a:lnTo>
                  <a:pt x="4572000" y="0"/>
                </a:lnTo>
                <a:lnTo>
                  <a:pt x="4572000" y="5143500"/>
                </a:lnTo>
                <a:lnTo>
                  <a:pt x="1" y="5143500"/>
                </a:lnTo>
                <a:lnTo>
                  <a:pt x="1" y="900000"/>
                </a:lnTo>
                <a:lnTo>
                  <a:pt x="0" y="90000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98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003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583914-FB42-5344-A1EB-EE1A95AAD0F5}" type="datetime4">
              <a:rPr lang="nl-NL" smtClean="0"/>
              <a:pPr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5D1E476-AF9B-E940-85AE-0357F2A4E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995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C685D2A-4EEB-4C46-8FD2-D43927E2CFD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479998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1617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739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stream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rije vorm 13">
            <a:extLst>
              <a:ext uri="{FF2B5EF4-FFF2-40B4-BE49-F238E27FC236}">
                <a16:creationId xmlns:a16="http://schemas.microsoft.com/office/drawing/2014/main" id="{5D67B989-C915-2844-9D35-A342F366E22B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custGeom>
            <a:avLst/>
            <a:gdLst>
              <a:gd name="connsiteX0" fmla="*/ 0 w 4572000"/>
              <a:gd name="connsiteY0" fmla="*/ 0 h 5143500"/>
              <a:gd name="connsiteX1" fmla="*/ 180001 w 4572000"/>
              <a:gd name="connsiteY1" fmla="*/ 0 h 5143500"/>
              <a:gd name="connsiteX2" fmla="*/ 900000 w 4572000"/>
              <a:gd name="connsiteY2" fmla="*/ 0 h 5143500"/>
              <a:gd name="connsiteX3" fmla="*/ 4572000 w 4572000"/>
              <a:gd name="connsiteY3" fmla="*/ 0 h 5143500"/>
              <a:gd name="connsiteX4" fmla="*/ 4572000 w 4572000"/>
              <a:gd name="connsiteY4" fmla="*/ 5143500 h 5143500"/>
              <a:gd name="connsiteX5" fmla="*/ 1 w 4572000"/>
              <a:gd name="connsiteY5" fmla="*/ 5143500 h 5143500"/>
              <a:gd name="connsiteX6" fmla="*/ 1 w 4572000"/>
              <a:gd name="connsiteY6" fmla="*/ 900000 h 5143500"/>
              <a:gd name="connsiteX7" fmla="*/ 0 w 4572000"/>
              <a:gd name="connsiteY7" fmla="*/ 9000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3500">
                <a:moveTo>
                  <a:pt x="0" y="0"/>
                </a:moveTo>
                <a:lnTo>
                  <a:pt x="180001" y="0"/>
                </a:lnTo>
                <a:lnTo>
                  <a:pt x="900000" y="0"/>
                </a:lnTo>
                <a:lnTo>
                  <a:pt x="4572000" y="0"/>
                </a:lnTo>
                <a:lnTo>
                  <a:pt x="4572000" y="5143500"/>
                </a:lnTo>
                <a:lnTo>
                  <a:pt x="1" y="5143500"/>
                </a:lnTo>
                <a:lnTo>
                  <a:pt x="1" y="900000"/>
                </a:lnTo>
                <a:lnTo>
                  <a:pt x="0" y="90000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98000">
                <a:schemeClr val="accent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003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3914-FB42-5344-A1EB-EE1A95AAD0F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890F462-1EE5-3842-A0E7-36056908F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995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265CD45-30AE-414A-B5B8-C006C482AF2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479998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7671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stream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rije vorm 13">
            <a:extLst>
              <a:ext uri="{FF2B5EF4-FFF2-40B4-BE49-F238E27FC236}">
                <a16:creationId xmlns:a16="http://schemas.microsoft.com/office/drawing/2014/main" id="{E95589D8-6BCD-1D4D-8780-66CE85DF09B3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custGeom>
            <a:avLst/>
            <a:gdLst>
              <a:gd name="connsiteX0" fmla="*/ 0 w 4572000"/>
              <a:gd name="connsiteY0" fmla="*/ 0 h 5143500"/>
              <a:gd name="connsiteX1" fmla="*/ 180001 w 4572000"/>
              <a:gd name="connsiteY1" fmla="*/ 0 h 5143500"/>
              <a:gd name="connsiteX2" fmla="*/ 900000 w 4572000"/>
              <a:gd name="connsiteY2" fmla="*/ 0 h 5143500"/>
              <a:gd name="connsiteX3" fmla="*/ 4572000 w 4572000"/>
              <a:gd name="connsiteY3" fmla="*/ 0 h 5143500"/>
              <a:gd name="connsiteX4" fmla="*/ 4572000 w 4572000"/>
              <a:gd name="connsiteY4" fmla="*/ 5143500 h 5143500"/>
              <a:gd name="connsiteX5" fmla="*/ 1 w 4572000"/>
              <a:gd name="connsiteY5" fmla="*/ 5143500 h 5143500"/>
              <a:gd name="connsiteX6" fmla="*/ 1 w 4572000"/>
              <a:gd name="connsiteY6" fmla="*/ 900000 h 5143500"/>
              <a:gd name="connsiteX7" fmla="*/ 0 w 4572000"/>
              <a:gd name="connsiteY7" fmla="*/ 9000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3500">
                <a:moveTo>
                  <a:pt x="0" y="0"/>
                </a:moveTo>
                <a:lnTo>
                  <a:pt x="180001" y="0"/>
                </a:lnTo>
                <a:lnTo>
                  <a:pt x="900000" y="0"/>
                </a:lnTo>
                <a:lnTo>
                  <a:pt x="4572000" y="0"/>
                </a:lnTo>
                <a:lnTo>
                  <a:pt x="4572000" y="5143500"/>
                </a:lnTo>
                <a:lnTo>
                  <a:pt x="1" y="5143500"/>
                </a:lnTo>
                <a:lnTo>
                  <a:pt x="1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003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583914-FB42-5344-A1EB-EE1A95AAD0F5}" type="datetime4">
              <a:rPr lang="nl-NL" smtClean="0"/>
              <a:pPr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6BE2E3E-1BE8-C147-A3F5-10EE98894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995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3C2ACBF-1639-7942-880E-4A7949AE55B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479998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76600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 en stream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Vrije vorm 15">
            <a:extLst>
              <a:ext uri="{FF2B5EF4-FFF2-40B4-BE49-F238E27FC236}">
                <a16:creationId xmlns:a16="http://schemas.microsoft.com/office/drawing/2014/main" id="{0D7A9F44-CB09-0341-BA83-A1FFA95003AD}"/>
              </a:ext>
            </a:extLst>
          </p:cNvPr>
          <p:cNvSpPr/>
          <p:nvPr userDrawn="1"/>
        </p:nvSpPr>
        <p:spPr>
          <a:xfrm>
            <a:off x="0" y="1"/>
            <a:ext cx="6096000" cy="6861447"/>
          </a:xfrm>
          <a:custGeom>
            <a:avLst/>
            <a:gdLst>
              <a:gd name="connsiteX0" fmla="*/ 0 w 4572000"/>
              <a:gd name="connsiteY0" fmla="*/ 0 h 5146085"/>
              <a:gd name="connsiteX1" fmla="*/ 3672000 w 4572000"/>
              <a:gd name="connsiteY1" fmla="*/ 0 h 5146085"/>
              <a:gd name="connsiteX2" fmla="*/ 4391999 w 4572000"/>
              <a:gd name="connsiteY2" fmla="*/ 0 h 5146085"/>
              <a:gd name="connsiteX3" fmla="*/ 4572000 w 4572000"/>
              <a:gd name="connsiteY3" fmla="*/ 0 h 5146085"/>
              <a:gd name="connsiteX4" fmla="*/ 4572000 w 4572000"/>
              <a:gd name="connsiteY4" fmla="*/ 540000 h 5146085"/>
              <a:gd name="connsiteX5" fmla="*/ 4572000 w 4572000"/>
              <a:gd name="connsiteY5" fmla="*/ 900000 h 5146085"/>
              <a:gd name="connsiteX6" fmla="*/ 4572000 w 4572000"/>
              <a:gd name="connsiteY6" fmla="*/ 5146085 h 5146085"/>
              <a:gd name="connsiteX7" fmla="*/ 0 w 4572000"/>
              <a:gd name="connsiteY7" fmla="*/ 5146085 h 514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6085">
                <a:moveTo>
                  <a:pt x="0" y="0"/>
                </a:moveTo>
                <a:lnTo>
                  <a:pt x="3672000" y="0"/>
                </a:lnTo>
                <a:lnTo>
                  <a:pt x="4391999" y="0"/>
                </a:lnTo>
                <a:lnTo>
                  <a:pt x="4572000" y="0"/>
                </a:lnTo>
                <a:lnTo>
                  <a:pt x="4572000" y="540000"/>
                </a:lnTo>
                <a:lnTo>
                  <a:pt x="4572000" y="900000"/>
                </a:lnTo>
                <a:lnTo>
                  <a:pt x="4572000" y="5146085"/>
                </a:lnTo>
                <a:lnTo>
                  <a:pt x="0" y="5146085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98000">
                <a:schemeClr val="accent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996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3914-FB42-5344-A1EB-EE1A95AAD0F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6B05B9DF-41A8-624E-AE3C-F4842B705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03988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D1070C8-30EC-4C4A-82C4-6D2331FBF8A0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960001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58741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 en stream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Vrije vorm 15">
            <a:extLst>
              <a:ext uri="{FF2B5EF4-FFF2-40B4-BE49-F238E27FC236}">
                <a16:creationId xmlns:a16="http://schemas.microsoft.com/office/drawing/2014/main" id="{81F9263D-1490-0E46-812F-D9155613F117}"/>
              </a:ext>
            </a:extLst>
          </p:cNvPr>
          <p:cNvSpPr/>
          <p:nvPr userDrawn="1"/>
        </p:nvSpPr>
        <p:spPr>
          <a:xfrm>
            <a:off x="0" y="1"/>
            <a:ext cx="6096000" cy="6861447"/>
          </a:xfrm>
          <a:custGeom>
            <a:avLst/>
            <a:gdLst>
              <a:gd name="connsiteX0" fmla="*/ 0 w 4572000"/>
              <a:gd name="connsiteY0" fmla="*/ 0 h 5146085"/>
              <a:gd name="connsiteX1" fmla="*/ 3672000 w 4572000"/>
              <a:gd name="connsiteY1" fmla="*/ 0 h 5146085"/>
              <a:gd name="connsiteX2" fmla="*/ 4391999 w 4572000"/>
              <a:gd name="connsiteY2" fmla="*/ 0 h 5146085"/>
              <a:gd name="connsiteX3" fmla="*/ 4572000 w 4572000"/>
              <a:gd name="connsiteY3" fmla="*/ 0 h 5146085"/>
              <a:gd name="connsiteX4" fmla="*/ 4572000 w 4572000"/>
              <a:gd name="connsiteY4" fmla="*/ 540000 h 5146085"/>
              <a:gd name="connsiteX5" fmla="*/ 4572000 w 4572000"/>
              <a:gd name="connsiteY5" fmla="*/ 900000 h 5146085"/>
              <a:gd name="connsiteX6" fmla="*/ 4572000 w 4572000"/>
              <a:gd name="connsiteY6" fmla="*/ 5146085 h 5146085"/>
              <a:gd name="connsiteX7" fmla="*/ 0 w 4572000"/>
              <a:gd name="connsiteY7" fmla="*/ 5146085 h 514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6085">
                <a:moveTo>
                  <a:pt x="0" y="0"/>
                </a:moveTo>
                <a:lnTo>
                  <a:pt x="3672000" y="0"/>
                </a:lnTo>
                <a:lnTo>
                  <a:pt x="4391999" y="0"/>
                </a:lnTo>
                <a:lnTo>
                  <a:pt x="4572000" y="0"/>
                </a:lnTo>
                <a:lnTo>
                  <a:pt x="4572000" y="540000"/>
                </a:lnTo>
                <a:lnTo>
                  <a:pt x="4572000" y="900000"/>
                </a:lnTo>
                <a:lnTo>
                  <a:pt x="4572000" y="5146085"/>
                </a:lnTo>
                <a:lnTo>
                  <a:pt x="0" y="5146085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98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996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3914-FB42-5344-A1EB-EE1A95AAD0F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3BD766D-2B1F-444A-A4E6-ABDA2D3F3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03988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9823BDD-115A-4248-B3C3-A41210F11DC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960001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43062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 en stream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Vrije vorm 15">
            <a:extLst>
              <a:ext uri="{FF2B5EF4-FFF2-40B4-BE49-F238E27FC236}">
                <a16:creationId xmlns:a16="http://schemas.microsoft.com/office/drawing/2014/main" id="{6347E27B-F05C-0249-B6D9-1F24786D89DA}"/>
              </a:ext>
            </a:extLst>
          </p:cNvPr>
          <p:cNvSpPr/>
          <p:nvPr userDrawn="1"/>
        </p:nvSpPr>
        <p:spPr>
          <a:xfrm>
            <a:off x="0" y="1"/>
            <a:ext cx="6096000" cy="6861447"/>
          </a:xfrm>
          <a:custGeom>
            <a:avLst/>
            <a:gdLst>
              <a:gd name="connsiteX0" fmla="*/ 0 w 4572000"/>
              <a:gd name="connsiteY0" fmla="*/ 0 h 5146085"/>
              <a:gd name="connsiteX1" fmla="*/ 3672000 w 4572000"/>
              <a:gd name="connsiteY1" fmla="*/ 0 h 5146085"/>
              <a:gd name="connsiteX2" fmla="*/ 4391999 w 4572000"/>
              <a:gd name="connsiteY2" fmla="*/ 0 h 5146085"/>
              <a:gd name="connsiteX3" fmla="*/ 4572000 w 4572000"/>
              <a:gd name="connsiteY3" fmla="*/ 0 h 5146085"/>
              <a:gd name="connsiteX4" fmla="*/ 4572000 w 4572000"/>
              <a:gd name="connsiteY4" fmla="*/ 540000 h 5146085"/>
              <a:gd name="connsiteX5" fmla="*/ 4572000 w 4572000"/>
              <a:gd name="connsiteY5" fmla="*/ 900000 h 5146085"/>
              <a:gd name="connsiteX6" fmla="*/ 4572000 w 4572000"/>
              <a:gd name="connsiteY6" fmla="*/ 5146085 h 5146085"/>
              <a:gd name="connsiteX7" fmla="*/ 0 w 4572000"/>
              <a:gd name="connsiteY7" fmla="*/ 5146085 h 514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6085">
                <a:moveTo>
                  <a:pt x="0" y="0"/>
                </a:moveTo>
                <a:lnTo>
                  <a:pt x="3672000" y="0"/>
                </a:lnTo>
                <a:lnTo>
                  <a:pt x="4391999" y="0"/>
                </a:lnTo>
                <a:lnTo>
                  <a:pt x="4572000" y="0"/>
                </a:lnTo>
                <a:lnTo>
                  <a:pt x="4572000" y="540000"/>
                </a:lnTo>
                <a:lnTo>
                  <a:pt x="4572000" y="900000"/>
                </a:lnTo>
                <a:lnTo>
                  <a:pt x="4572000" y="5146085"/>
                </a:lnTo>
                <a:lnTo>
                  <a:pt x="0" y="5146085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98000">
                <a:schemeClr val="accent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996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3914-FB42-5344-A1EB-EE1A95AAD0F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5D066F8-DCDA-6E49-BF2C-B9D2E06CD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03988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1DBF9A0-ABA9-B24F-818B-F5A1C959C0A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960001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753513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 en stream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>
            <a:extLst>
              <a:ext uri="{FF2B5EF4-FFF2-40B4-BE49-F238E27FC236}">
                <a16:creationId xmlns:a16="http://schemas.microsoft.com/office/drawing/2014/main" id="{27B76075-01D5-B844-9BED-6E2BF7252C14}"/>
              </a:ext>
            </a:extLst>
          </p:cNvPr>
          <p:cNvSpPr/>
          <p:nvPr userDrawn="1"/>
        </p:nvSpPr>
        <p:spPr>
          <a:xfrm>
            <a:off x="0" y="1"/>
            <a:ext cx="6096000" cy="6861447"/>
          </a:xfrm>
          <a:custGeom>
            <a:avLst/>
            <a:gdLst>
              <a:gd name="connsiteX0" fmla="*/ 0 w 4572000"/>
              <a:gd name="connsiteY0" fmla="*/ 0 h 5146085"/>
              <a:gd name="connsiteX1" fmla="*/ 3672000 w 4572000"/>
              <a:gd name="connsiteY1" fmla="*/ 0 h 5146085"/>
              <a:gd name="connsiteX2" fmla="*/ 4391999 w 4572000"/>
              <a:gd name="connsiteY2" fmla="*/ 0 h 5146085"/>
              <a:gd name="connsiteX3" fmla="*/ 4572000 w 4572000"/>
              <a:gd name="connsiteY3" fmla="*/ 0 h 5146085"/>
              <a:gd name="connsiteX4" fmla="*/ 4572000 w 4572000"/>
              <a:gd name="connsiteY4" fmla="*/ 540000 h 5146085"/>
              <a:gd name="connsiteX5" fmla="*/ 4572000 w 4572000"/>
              <a:gd name="connsiteY5" fmla="*/ 900000 h 5146085"/>
              <a:gd name="connsiteX6" fmla="*/ 4572000 w 4572000"/>
              <a:gd name="connsiteY6" fmla="*/ 5146085 h 5146085"/>
              <a:gd name="connsiteX7" fmla="*/ 0 w 4572000"/>
              <a:gd name="connsiteY7" fmla="*/ 5146085 h 514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5146085">
                <a:moveTo>
                  <a:pt x="0" y="0"/>
                </a:moveTo>
                <a:lnTo>
                  <a:pt x="3672000" y="0"/>
                </a:lnTo>
                <a:lnTo>
                  <a:pt x="4391999" y="0"/>
                </a:lnTo>
                <a:lnTo>
                  <a:pt x="4572000" y="0"/>
                </a:lnTo>
                <a:lnTo>
                  <a:pt x="4572000" y="540000"/>
                </a:lnTo>
                <a:lnTo>
                  <a:pt x="4572000" y="900000"/>
                </a:lnTo>
                <a:lnTo>
                  <a:pt x="4572000" y="5146085"/>
                </a:lnTo>
                <a:lnTo>
                  <a:pt x="0" y="514608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996" y="768000"/>
            <a:ext cx="4128000" cy="1152000"/>
          </a:xfrm>
        </p:spPr>
        <p:txBody>
          <a:bodyPr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3914-FB42-5344-A1EB-EE1A95AAD0F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862824C-364E-4543-854F-60A2A42D2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03988" y="2208001"/>
            <a:ext cx="4128000" cy="39359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4117ACD-F932-D64E-A8AF-00425F56716B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960001" y="1200001"/>
            <a:ext cx="4751999" cy="393599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733" b="1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0420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000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000" y="3840000"/>
            <a:ext cx="240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0469-46C4-8A42-AE41-AEB92A27224C}" type="datetime4">
              <a:rPr lang="nl-NL" smtClean="0"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22CE07E-08F2-C14D-8DF6-F76131099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2" y="768000"/>
            <a:ext cx="10271996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2C7DB8E-544B-3B4B-BE95-48DE459A6C9C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831999" y="3840000"/>
            <a:ext cx="240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64BE5B4-483D-E342-AB6B-F0A632DA7930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3584000" y="3840000"/>
            <a:ext cx="240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C736109-68E7-6C46-97E0-BA7964FCC79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6208000" y="3840000"/>
            <a:ext cx="240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04076AE-5FDC-3045-8738-962478BA6FD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59997" y="2832000"/>
            <a:ext cx="240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5CA9006-32A9-004C-99B4-664D21D4E2F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584000" y="2832000"/>
            <a:ext cx="240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ED3BBEA-7CD2-2C49-B72F-1A58763E5E92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208000" y="2832000"/>
            <a:ext cx="240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5217F44-E2DC-0B4D-B38A-14B21830D713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8831999" y="2832000"/>
            <a:ext cx="240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ECA97645-3225-2949-8521-69BB6F0D1B97}"/>
              </a:ext>
            </a:extLst>
          </p:cNvPr>
          <p:cNvSpPr>
            <a:spLocks noGrp="1"/>
          </p:cNvSpPr>
          <p:nvPr>
            <p:ph type="pic" idx="20"/>
          </p:nvPr>
        </p:nvSpPr>
        <p:spPr>
          <a:xfrm>
            <a:off x="6207999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F69A00D-DCC5-E64E-BA66-28013FEB849A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8836517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FECBDF27-C56C-0745-A544-8C7F70D3BB41}"/>
              </a:ext>
            </a:extLst>
          </p:cNvPr>
          <p:cNvSpPr>
            <a:spLocks noGrp="1"/>
          </p:cNvSpPr>
          <p:nvPr>
            <p:ph type="pic" idx="22"/>
          </p:nvPr>
        </p:nvSpPr>
        <p:spPr>
          <a:xfrm>
            <a:off x="980312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748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jf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7997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000" y="3840000"/>
            <a:ext cx="192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0469-46C4-8A42-AE41-AEB92A27224C}" type="datetime4">
              <a:rPr lang="nl-NL" smtClean="0"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22CE07E-08F2-C14D-8DF6-F76131099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2" y="768000"/>
            <a:ext cx="10271996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2C7DB8E-544B-3B4B-BE95-48DE459A6C9C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9311997" y="3840000"/>
            <a:ext cx="192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64BE5B4-483D-E342-AB6B-F0A632DA7930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3047997" y="3840000"/>
            <a:ext cx="192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C736109-68E7-6C46-97E0-BA7964FCC79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135997" y="3840000"/>
            <a:ext cx="192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04076AE-5FDC-3045-8738-962478BA6FD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59997" y="2832000"/>
            <a:ext cx="192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te bewerken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5CA9006-32A9-004C-99B4-664D21D4E2F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047997" y="2832000"/>
            <a:ext cx="192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te bewerken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ED3BBEA-7CD2-2C49-B72F-1A58763E5E92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135997" y="2832000"/>
            <a:ext cx="192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te bewerken</a:t>
            </a:r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ECA97645-3225-2949-8521-69BB6F0D1B97}"/>
              </a:ext>
            </a:extLst>
          </p:cNvPr>
          <p:cNvSpPr>
            <a:spLocks noGrp="1"/>
          </p:cNvSpPr>
          <p:nvPr>
            <p:ph type="pic" idx="20"/>
          </p:nvPr>
        </p:nvSpPr>
        <p:spPr>
          <a:xfrm>
            <a:off x="5135997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F69A00D-DCC5-E64E-BA66-28013FEB849A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9311997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FECBDF27-C56C-0745-A544-8C7F70D3BB41}"/>
              </a:ext>
            </a:extLst>
          </p:cNvPr>
          <p:cNvSpPr>
            <a:spLocks noGrp="1"/>
          </p:cNvSpPr>
          <p:nvPr>
            <p:ph type="pic" idx="22"/>
          </p:nvPr>
        </p:nvSpPr>
        <p:spPr>
          <a:xfrm>
            <a:off x="980312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0CEC9B9-C04F-7B4F-9461-1E78C228720C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312000" y="2832000"/>
            <a:ext cx="192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te bewerken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B5C94C28-BBAD-9648-9120-BD8AFAA36183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7223997" y="3840000"/>
            <a:ext cx="1920000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A1FB6DA-A3C1-AA47-AE81-D0E4E2BF863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7223997" y="2832000"/>
            <a:ext cx="1920000" cy="720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867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te bewerken</a:t>
            </a:r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D4086632-B38F-E14B-BD03-54E97596B8BB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7223997" y="1920000"/>
            <a:ext cx="816000" cy="816000"/>
          </a:xfrm>
          <a:noFill/>
        </p:spPr>
        <p:txBody>
          <a:bodyPr lIns="36000" tIns="36000" rIns="3600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684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92A0-EE28-164E-8842-ED9D6A0E05C2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223F424-C05E-CD46-A494-7CD80A887EC4}"/>
              </a:ext>
            </a:extLst>
          </p:cNvPr>
          <p:cNvSpPr/>
          <p:nvPr userDrawn="1"/>
        </p:nvSpPr>
        <p:spPr>
          <a:xfrm>
            <a:off x="0" y="1152000"/>
            <a:ext cx="96000" cy="47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3028F-13C0-3845-A09E-F4AD50A77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001" y="1104000"/>
            <a:ext cx="7871999" cy="2160000"/>
          </a:xfrm>
        </p:spPr>
        <p:txBody>
          <a:bodyPr anchor="b" anchorCtr="0"/>
          <a:lstStyle>
            <a:lvl1pPr algn="l">
              <a:defRPr sz="4267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0FAD50F-12A2-FC47-8275-18D42F36C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001" y="3456000"/>
            <a:ext cx="7871999" cy="864000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buNone/>
              <a:defRPr sz="2133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058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6FBE-EAAD-CC46-9411-DCAB2069A525}" type="datetime4">
              <a:rPr lang="nl-NL" smtClean="0"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16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(2 kolomm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1358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003" y="768000"/>
            <a:ext cx="10271999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926B-3126-E446-9C4D-3CDD5194BF3F}" type="datetime4">
              <a:rPr lang="nl-NL" smtClean="0"/>
              <a:t>28 maart 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6138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455AE-F5E8-BE4C-A591-A6522D0AF3A6}" type="datetime4">
              <a:rPr lang="nl-NL" smtClean="0"/>
              <a:t>28 maart 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7684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000" y="4512257"/>
            <a:ext cx="2400000" cy="1632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0469-46C4-8A42-AE41-AEB92A27224C}" type="datetime4">
              <a:rPr lang="nl-NL" smtClean="0"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22CE07E-08F2-C14D-8DF6-F76131099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2" y="768000"/>
            <a:ext cx="10271996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DB76643F-660D-E54C-B38A-719E7A35353D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59997" y="3840257"/>
            <a:ext cx="2400000" cy="576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D6B5E950-1F63-C147-846C-B39B3CA381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59997" y="2016000"/>
            <a:ext cx="1440000" cy="1632000"/>
          </a:xfrm>
          <a:solidFill>
            <a:schemeClr val="bg1">
              <a:lumMod val="85000"/>
            </a:schemeClr>
          </a:solidFill>
        </p:spPr>
        <p:txBody>
          <a:bodyPr lIns="72000" tIns="72000" rIns="72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F186AD52-7DC2-0847-90A9-39A9F2D3BD88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3584000" y="2016000"/>
            <a:ext cx="1440000" cy="1632000"/>
          </a:xfrm>
          <a:solidFill>
            <a:schemeClr val="bg1">
              <a:lumMod val="85000"/>
            </a:schemeClr>
          </a:solidFill>
        </p:spPr>
        <p:txBody>
          <a:bodyPr lIns="72000" tIns="72000" rIns="72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0A50F692-7F2F-DD43-9F8A-BE4825EDB059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6208000" y="2016000"/>
            <a:ext cx="1440000" cy="1632000"/>
          </a:xfrm>
          <a:solidFill>
            <a:schemeClr val="bg1">
              <a:lumMod val="85000"/>
            </a:schemeClr>
          </a:solidFill>
        </p:spPr>
        <p:txBody>
          <a:bodyPr lIns="72000" tIns="72000" rIns="72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36AB7F69-C6A0-A045-981B-29D4AC43F63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831999" y="2016000"/>
            <a:ext cx="1440000" cy="1632000"/>
          </a:xfrm>
          <a:solidFill>
            <a:schemeClr val="bg1">
              <a:lumMod val="85000"/>
            </a:schemeClr>
          </a:solidFill>
        </p:spPr>
        <p:txBody>
          <a:bodyPr lIns="72000" tIns="72000" rIns="72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1A4D0FEE-73A8-C745-AFE7-E14D2CD00F13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3583996" y="4512257"/>
            <a:ext cx="2400000" cy="1632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BBD0218-0753-0E45-B6AC-E79DDB7A216E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3583993" y="3840257"/>
            <a:ext cx="2400000" cy="576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C6C94B21-A1C1-B64C-8151-30CA21873A34}"/>
              </a:ext>
            </a:extLst>
          </p:cNvPr>
          <p:cNvSpPr>
            <a:spLocks noGrp="1"/>
          </p:cNvSpPr>
          <p:nvPr>
            <p:ph type="body" sz="half" idx="29"/>
          </p:nvPr>
        </p:nvSpPr>
        <p:spPr>
          <a:xfrm>
            <a:off x="8831999" y="4512257"/>
            <a:ext cx="2400000" cy="1632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E43B503F-0791-2F48-B5AF-E775783C24BB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831999" y="3840257"/>
            <a:ext cx="2400000" cy="576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56B35E8D-1DB4-984F-A5ED-DA315C94B27B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6208000" y="4512257"/>
            <a:ext cx="2400000" cy="1632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8FE057E9-A004-0F4C-B5B0-F46283726750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6208000" y="3840257"/>
            <a:ext cx="2400000" cy="5760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600" b="1">
                <a:solidFill>
                  <a:schemeClr val="accent3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te bewerken</a:t>
            </a:r>
          </a:p>
        </p:txBody>
      </p:sp>
    </p:spTree>
    <p:extLst>
      <p:ext uri="{BB962C8B-B14F-4D97-AF65-F5344CB8AC3E}">
        <p14:creationId xmlns:p14="http://schemas.microsoft.com/office/powerpoint/2010/main" val="36092976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1199999"/>
            <a:ext cx="3916800" cy="240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60001" y="3840000"/>
            <a:ext cx="3071999" cy="230400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0469-46C4-8A42-AE41-AEB92A27224C}" type="datetime4">
              <a:rPr lang="nl-NL" smtClean="0"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6FC5FA6-0F4F-4746-B27D-A6B350D20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999" y="1343997"/>
            <a:ext cx="3072000" cy="2208000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D6DD0994-0B67-3347-BB38-1E689BD6775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056000" y="1199999"/>
            <a:ext cx="3912000" cy="240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E15D720-D49B-E24D-84F6-437DDD0E8A4C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960000" y="3743999"/>
            <a:ext cx="3912000" cy="192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4F75289-82F8-9841-A637-114F0AC8C4E4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5016000" y="3744000"/>
            <a:ext cx="2952000" cy="240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364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40001" y="960000"/>
            <a:ext cx="4991999" cy="252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0469-46C4-8A42-AE41-AEB92A27224C}" type="datetime4">
              <a:rPr lang="nl-NL" smtClean="0"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E58BFFF-EFD3-BF45-9E8B-B6086BE90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996" y="2112000"/>
            <a:ext cx="4512000" cy="40320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 sz="1467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FC1CE5B-8464-C345-9A9D-B71287404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768000"/>
            <a:ext cx="4512000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DAABF66E-7617-3F47-8DFB-9095B8E0D7FE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240001" y="3624000"/>
            <a:ext cx="4991999" cy="252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252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0000" y="2111999"/>
            <a:ext cx="6912000" cy="3744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0469-46C4-8A42-AE41-AEB92A27224C}" type="datetime4">
              <a:rPr lang="nl-NL" smtClean="0"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E58BFFF-EFD3-BF45-9E8B-B6086BE90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997" y="2112000"/>
            <a:ext cx="2686719" cy="40320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 sz="12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FC1CE5B-8464-C345-9A9D-B71287404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99" y="768000"/>
            <a:ext cx="7998943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513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rechts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>
            <a:extLst>
              <a:ext uri="{FF2B5EF4-FFF2-40B4-BE49-F238E27FC236}">
                <a16:creationId xmlns:a16="http://schemas.microsoft.com/office/drawing/2014/main" id="{8A719E33-C72D-2745-9031-F9B479E34FD0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095997" y="0"/>
            <a:ext cx="6096004" cy="6858000"/>
          </a:xfrm>
          <a:custGeom>
            <a:avLst/>
            <a:gdLst>
              <a:gd name="connsiteX0" fmla="*/ 0 w 4572003"/>
              <a:gd name="connsiteY0" fmla="*/ 0 h 5143500"/>
              <a:gd name="connsiteX1" fmla="*/ 180003 w 4572003"/>
              <a:gd name="connsiteY1" fmla="*/ 0 h 5143500"/>
              <a:gd name="connsiteX2" fmla="*/ 3743999 w 4572003"/>
              <a:gd name="connsiteY2" fmla="*/ 0 h 5143500"/>
              <a:gd name="connsiteX3" fmla="*/ 4572003 w 4572003"/>
              <a:gd name="connsiteY3" fmla="*/ 0 h 5143500"/>
              <a:gd name="connsiteX4" fmla="*/ 4572003 w 4572003"/>
              <a:gd name="connsiteY4" fmla="*/ 5143500 h 5143500"/>
              <a:gd name="connsiteX5" fmla="*/ 3 w 4572003"/>
              <a:gd name="connsiteY5" fmla="*/ 5143500 h 5143500"/>
              <a:gd name="connsiteX6" fmla="*/ 3 w 4572003"/>
              <a:gd name="connsiteY6" fmla="*/ 1890000 h 5143500"/>
              <a:gd name="connsiteX7" fmla="*/ 0 w 4572003"/>
              <a:gd name="connsiteY7" fmla="*/ 18900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3" h="5143500">
                <a:moveTo>
                  <a:pt x="0" y="0"/>
                </a:moveTo>
                <a:lnTo>
                  <a:pt x="180003" y="0"/>
                </a:lnTo>
                <a:lnTo>
                  <a:pt x="3743999" y="0"/>
                </a:lnTo>
                <a:lnTo>
                  <a:pt x="4572003" y="0"/>
                </a:lnTo>
                <a:lnTo>
                  <a:pt x="4572003" y="5143500"/>
                </a:lnTo>
                <a:lnTo>
                  <a:pt x="3" y="5143500"/>
                </a:lnTo>
                <a:lnTo>
                  <a:pt x="3" y="1890000"/>
                </a:lnTo>
                <a:lnTo>
                  <a:pt x="0" y="1890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360000" tIns="720000" rIns="36000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9996" y="2112000"/>
            <a:ext cx="4512000" cy="40320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 sz="12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0"/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C20469-46C4-8A42-AE41-AEB92A27224C}" type="datetime4">
              <a:rPr lang="nl-NL" smtClean="0"/>
              <a:pPr/>
              <a:t>28 maart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6FC5FA6-0F4F-4746-B27D-A6B350D20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768000"/>
            <a:ext cx="4512000" cy="115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160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96000" cy="6864000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351">
                <a:solidFill>
                  <a:schemeClr val="bg1"/>
                </a:solidFill>
              </a:defRPr>
            </a:lvl2pPr>
            <a:lvl3pPr>
              <a:defRPr sz="1351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1"/>
          </a:xfrm>
        </p:spPr>
        <p:txBody>
          <a:bodyPr tIns="90000" bIns="90000" anchor="t">
            <a:normAutofit/>
          </a:bodyPr>
          <a:lstStyle>
            <a:lvl1pPr algn="l">
              <a:defRPr sz="27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pic>
        <p:nvPicPr>
          <p:cNvPr id="10" name="Afbeelding 9" descr="VWS_Logo_pres_diap_e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0323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E17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t">
            <a:normAutofit/>
          </a:bodyPr>
          <a:lstStyle>
            <a:lvl1pPr algn="l">
              <a:defRPr sz="270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pic>
        <p:nvPicPr>
          <p:cNvPr id="5" name="Afbeelding 4" descr="VWS_Logo_pres_diap_n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284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3" y="1879604"/>
            <a:ext cx="10923588" cy="1547813"/>
          </a:xfrm>
        </p:spPr>
        <p:txBody>
          <a:bodyPr anchor="t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5" y="5829387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>
              <a:defRPr sz="1351">
                <a:solidFill>
                  <a:schemeClr val="bg1"/>
                </a:solidFill>
              </a:defRPr>
            </a:lvl2pPr>
            <a:lvl3pPr>
              <a:defRPr sz="1351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Naam spreker</a:t>
            </a:r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8" name="Afbeelding 7" descr="VWS_Logo_pres_diap_e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23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BD6A743-6416-44F6-AC4C-51E2830E46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1690688"/>
            <a:ext cx="683999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Nr.</a:t>
            </a:r>
          </a:p>
        </p:txBody>
      </p:sp>
      <p:sp>
        <p:nvSpPr>
          <p:cNvPr id="11" name="Tijdelijke aanduiding voor tekst 7">
            <a:extLst>
              <a:ext uri="{FF2B5EF4-FFF2-40B4-BE49-F238E27FC236}">
                <a16:creationId xmlns:a16="http://schemas.microsoft.com/office/drawing/2014/main" id="{157C1AA0-7B04-4A23-BF01-C8F7D585B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8000" y="1690688"/>
            <a:ext cx="10844213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8249829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 preferRelativeResize="0"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" t="7635" r="519" b="-303"/>
          <a:stretch/>
        </p:blipFill>
        <p:spPr>
          <a:xfrm>
            <a:off x="0" y="5"/>
            <a:ext cx="12192000" cy="5163809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Voettekst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Rechthoek 4"/>
          <p:cNvSpPr/>
          <p:nvPr userDrawn="1"/>
        </p:nvSpPr>
        <p:spPr>
          <a:xfrm>
            <a:off x="0" y="3430591"/>
            <a:ext cx="12192000" cy="3427413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3" y="4196250"/>
            <a:ext cx="10923588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7" name="Ondertitel 2"/>
          <p:cNvSpPr>
            <a:spLocks noGrp="1"/>
          </p:cNvSpPr>
          <p:nvPr>
            <p:ph type="subTitle" idx="1"/>
          </p:nvPr>
        </p:nvSpPr>
        <p:spPr>
          <a:xfrm>
            <a:off x="635000" y="5144297"/>
            <a:ext cx="10925176" cy="682425"/>
          </a:xfrm>
        </p:spPr>
        <p:txBody>
          <a:bodyPr lIns="104400" tIns="90000" rIns="90000" bIns="468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8" name="Tijdelijke aanduiding voor tekst 16"/>
          <p:cNvSpPr>
            <a:spLocks noGrp="1"/>
          </p:cNvSpPr>
          <p:nvPr>
            <p:ph type="body" sz="quarter" idx="12" hasCustomPrompt="1"/>
          </p:nvPr>
        </p:nvSpPr>
        <p:spPr>
          <a:xfrm>
            <a:off x="633415" y="5829387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>
              <a:defRPr sz="1351">
                <a:solidFill>
                  <a:schemeClr val="bg1"/>
                </a:solidFill>
              </a:defRPr>
            </a:lvl2pPr>
            <a:lvl3pPr>
              <a:defRPr sz="1351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Naam spreker</a:t>
            </a:r>
          </a:p>
        </p:txBody>
      </p:sp>
      <p:pic>
        <p:nvPicPr>
          <p:cNvPr id="11" name="Afbeelding 10" descr="VWS_Logo_pres_pos_e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1512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 numCol="2" spcCol="468000"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7590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 hasCustomPrompt="1"/>
          </p:nvPr>
        </p:nvSpPr>
        <p:spPr>
          <a:xfrm>
            <a:off x="-3173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6094647 w 6099175"/>
              <a:gd name="connsiteY5" fmla="*/ 68580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8" fmla="*/ 0 w 6099175"/>
              <a:gd name="connsiteY8" fmla="*/ 0 h 6858000"/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82373 w 6099175"/>
              <a:gd name="connsiteY2" fmla="*/ 116163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6094647 w 6099175"/>
              <a:gd name="connsiteY5" fmla="*/ 68580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8" fmla="*/ 0 w 6099175"/>
              <a:gd name="connsiteY8" fmla="*/ 0 h 6858000"/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82373 w 6099175"/>
              <a:gd name="connsiteY2" fmla="*/ 1161630 h 6858000"/>
              <a:gd name="connsiteX3" fmla="*/ 6099175 w 6099175"/>
              <a:gd name="connsiteY3" fmla="*/ 1161630 h 6858000"/>
              <a:gd name="connsiteX4" fmla="*/ 6099175 w 6099175"/>
              <a:gd name="connsiteY4" fmla="*/ 6541200 h 6858000"/>
              <a:gd name="connsiteX5" fmla="*/ 6094647 w 6099175"/>
              <a:gd name="connsiteY5" fmla="*/ 68580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8" fmla="*/ 0 w 6099175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82373" y="1161630"/>
                </a:lnTo>
                <a:lnTo>
                  <a:pt x="6099175" y="1161630"/>
                </a:lnTo>
                <a:lnTo>
                  <a:pt x="6099175" y="6541200"/>
                </a:lnTo>
                <a:cubicBezTo>
                  <a:pt x="6097666" y="6646800"/>
                  <a:pt x="6096156" y="6752400"/>
                  <a:pt x="6094647" y="6858000"/>
                </a:cubicBezTo>
                <a:lnTo>
                  <a:pt x="577659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</a:t>
            </a:r>
            <a:r>
              <a:rPr lang="nl-NL" err="1"/>
              <a:t>hetpictogram</a:t>
            </a:r>
            <a:r>
              <a:rPr lang="nl-NL"/>
              <a:t>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351">
                <a:solidFill>
                  <a:schemeClr val="bg1"/>
                </a:solidFill>
              </a:defRPr>
            </a:lvl2pPr>
            <a:lvl3pPr>
              <a:defRPr sz="1351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Naam spreker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t">
            <a:normAutofit/>
          </a:bodyPr>
          <a:lstStyle>
            <a:lvl1pPr algn="l">
              <a:defRPr sz="27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7"/>
          </a:xfrm>
        </p:spPr>
        <p:txBody>
          <a:bodyPr lIns="104400" tIns="90000" rIns="90000" bIns="468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22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0" name="Afbeelding 9" descr="VWS_Logo_pres_diap_e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9457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Voettekst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3396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 horizontaal kleur">
    <p:bg>
      <p:bgPr>
        <a:solidFill>
          <a:srgbClr val="E17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9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-6350"/>
            <a:ext cx="12192000" cy="343376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704461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696946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6350 h 3433763"/>
              <a:gd name="connsiteX1" fmla="*/ 5754688 w 12192000"/>
              <a:gd name="connsiteY1" fmla="*/ 0 h 3433763"/>
              <a:gd name="connsiteX2" fmla="*/ 5857487 w 12192000"/>
              <a:gd name="connsiteY2" fmla="*/ 703295 h 3433763"/>
              <a:gd name="connsiteX3" fmla="*/ 6329363 w 12192000"/>
              <a:gd name="connsiteY3" fmla="*/ 703296 h 3433763"/>
              <a:gd name="connsiteX4" fmla="*/ 63293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6350 h 3433763"/>
              <a:gd name="connsiteX1" fmla="*/ 5754688 w 12192000"/>
              <a:gd name="connsiteY1" fmla="*/ 0 h 3433763"/>
              <a:gd name="connsiteX2" fmla="*/ 5768587 w 12192000"/>
              <a:gd name="connsiteY2" fmla="*/ 1160495 h 3433763"/>
              <a:gd name="connsiteX3" fmla="*/ 6329363 w 12192000"/>
              <a:gd name="connsiteY3" fmla="*/ 703296 h 3433763"/>
              <a:gd name="connsiteX4" fmla="*/ 63293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6350 h 3433763"/>
              <a:gd name="connsiteX1" fmla="*/ 5754688 w 12192000"/>
              <a:gd name="connsiteY1" fmla="*/ 0 h 3433763"/>
              <a:gd name="connsiteX2" fmla="*/ 5768587 w 12192000"/>
              <a:gd name="connsiteY2" fmla="*/ 1160495 h 3433763"/>
              <a:gd name="connsiteX3" fmla="*/ 6424613 w 12192000"/>
              <a:gd name="connsiteY3" fmla="*/ 1160496 h 3433763"/>
              <a:gd name="connsiteX4" fmla="*/ 63293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6350 h 3433763"/>
              <a:gd name="connsiteX1" fmla="*/ 5754688 w 12192000"/>
              <a:gd name="connsiteY1" fmla="*/ 0 h 3433763"/>
              <a:gd name="connsiteX2" fmla="*/ 5768587 w 12192000"/>
              <a:gd name="connsiteY2" fmla="*/ 1160495 h 3433763"/>
              <a:gd name="connsiteX3" fmla="*/ 6424613 w 12192000"/>
              <a:gd name="connsiteY3" fmla="*/ 1160496 h 3433763"/>
              <a:gd name="connsiteX4" fmla="*/ 64182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0 h 3427413"/>
              <a:gd name="connsiteX1" fmla="*/ 5773738 w 12192000"/>
              <a:gd name="connsiteY1" fmla="*/ 0 h 3427413"/>
              <a:gd name="connsiteX2" fmla="*/ 5768587 w 12192000"/>
              <a:gd name="connsiteY2" fmla="*/ 1154145 h 3427413"/>
              <a:gd name="connsiteX3" fmla="*/ 6424613 w 12192000"/>
              <a:gd name="connsiteY3" fmla="*/ 1154146 h 3427413"/>
              <a:gd name="connsiteX4" fmla="*/ 64182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761038 w 12192000"/>
              <a:gd name="connsiteY1" fmla="*/ 0 h 3427413"/>
              <a:gd name="connsiteX2" fmla="*/ 5768587 w 12192000"/>
              <a:gd name="connsiteY2" fmla="*/ 1154145 h 3427413"/>
              <a:gd name="connsiteX3" fmla="*/ 6424613 w 12192000"/>
              <a:gd name="connsiteY3" fmla="*/ 1154146 h 3427413"/>
              <a:gd name="connsiteX4" fmla="*/ 64182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6350 h 3433763"/>
              <a:gd name="connsiteX1" fmla="*/ 5773738 w 12192000"/>
              <a:gd name="connsiteY1" fmla="*/ 0 h 3433763"/>
              <a:gd name="connsiteX2" fmla="*/ 5768587 w 12192000"/>
              <a:gd name="connsiteY2" fmla="*/ 1160495 h 3433763"/>
              <a:gd name="connsiteX3" fmla="*/ 6424613 w 12192000"/>
              <a:gd name="connsiteY3" fmla="*/ 1160496 h 3433763"/>
              <a:gd name="connsiteX4" fmla="*/ 64182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6350 h 3433763"/>
              <a:gd name="connsiteX1" fmla="*/ 5773738 w 12192000"/>
              <a:gd name="connsiteY1" fmla="*/ 0 h 3433763"/>
              <a:gd name="connsiteX2" fmla="*/ 5768587 w 12192000"/>
              <a:gd name="connsiteY2" fmla="*/ 1160495 h 3433763"/>
              <a:gd name="connsiteX3" fmla="*/ 6424613 w 12192000"/>
              <a:gd name="connsiteY3" fmla="*/ 1160496 h 3433763"/>
              <a:gd name="connsiteX4" fmla="*/ 64182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6350 h 3433763"/>
              <a:gd name="connsiteX1" fmla="*/ 5773738 w 12192000"/>
              <a:gd name="connsiteY1" fmla="*/ 0 h 3433763"/>
              <a:gd name="connsiteX2" fmla="*/ 5768587 w 12192000"/>
              <a:gd name="connsiteY2" fmla="*/ 1160495 h 3433763"/>
              <a:gd name="connsiteX3" fmla="*/ 6424613 w 12192000"/>
              <a:gd name="connsiteY3" fmla="*/ 1160496 h 3433763"/>
              <a:gd name="connsiteX4" fmla="*/ 64182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6350 h 3433763"/>
              <a:gd name="connsiteX1" fmla="*/ 5773738 w 12192000"/>
              <a:gd name="connsiteY1" fmla="*/ 0 h 3433763"/>
              <a:gd name="connsiteX2" fmla="*/ 5768587 w 12192000"/>
              <a:gd name="connsiteY2" fmla="*/ 1160495 h 3433763"/>
              <a:gd name="connsiteX3" fmla="*/ 6424613 w 12192000"/>
              <a:gd name="connsiteY3" fmla="*/ 1160496 h 3433763"/>
              <a:gd name="connsiteX4" fmla="*/ 64182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  <a:gd name="connsiteX0" fmla="*/ 0 w 12192000"/>
              <a:gd name="connsiteY0" fmla="*/ 6350 h 3433763"/>
              <a:gd name="connsiteX1" fmla="*/ 5773738 w 12192000"/>
              <a:gd name="connsiteY1" fmla="*/ 0 h 3433763"/>
              <a:gd name="connsiteX2" fmla="*/ 5768587 w 12192000"/>
              <a:gd name="connsiteY2" fmla="*/ 1160495 h 3433763"/>
              <a:gd name="connsiteX3" fmla="*/ 6424613 w 12192000"/>
              <a:gd name="connsiteY3" fmla="*/ 1160496 h 3433763"/>
              <a:gd name="connsiteX4" fmla="*/ 6418263 w 12192000"/>
              <a:gd name="connsiteY4" fmla="*/ 6350 h 3433763"/>
              <a:gd name="connsiteX5" fmla="*/ 12192000 w 12192000"/>
              <a:gd name="connsiteY5" fmla="*/ 6350 h 3433763"/>
              <a:gd name="connsiteX6" fmla="*/ 12192000 w 12192000"/>
              <a:gd name="connsiteY6" fmla="*/ 3433763 h 3433763"/>
              <a:gd name="connsiteX7" fmla="*/ 0 w 12192000"/>
              <a:gd name="connsiteY7" fmla="*/ 3433763 h 3433763"/>
              <a:gd name="connsiteX8" fmla="*/ 0 w 12192000"/>
              <a:gd name="connsiteY8" fmla="*/ 6350 h 343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433763">
                <a:moveTo>
                  <a:pt x="0" y="6350"/>
                </a:moveTo>
                <a:lnTo>
                  <a:pt x="5773738" y="0"/>
                </a:lnTo>
                <a:cubicBezTo>
                  <a:pt x="5776254" y="384715"/>
                  <a:pt x="5766071" y="775780"/>
                  <a:pt x="5768587" y="1160495"/>
                </a:cubicBezTo>
                <a:lnTo>
                  <a:pt x="6424613" y="1160496"/>
                </a:lnTo>
                <a:cubicBezTo>
                  <a:pt x="6422496" y="775781"/>
                  <a:pt x="6420380" y="391065"/>
                  <a:pt x="6418263" y="6350"/>
                </a:cubicBezTo>
                <a:lnTo>
                  <a:pt x="12192000" y="6350"/>
                </a:lnTo>
                <a:lnTo>
                  <a:pt x="12192000" y="3433763"/>
                </a:lnTo>
                <a:lnTo>
                  <a:pt x="0" y="3433763"/>
                </a:lnTo>
                <a:lnTo>
                  <a:pt x="0" y="6350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214408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35003" y="4196250"/>
            <a:ext cx="10923588" cy="94804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0" name="Ondertitel 2"/>
          <p:cNvSpPr>
            <a:spLocks noGrp="1"/>
          </p:cNvSpPr>
          <p:nvPr>
            <p:ph type="subTitle" idx="1"/>
          </p:nvPr>
        </p:nvSpPr>
        <p:spPr>
          <a:xfrm>
            <a:off x="635000" y="5144297"/>
            <a:ext cx="10925176" cy="682425"/>
          </a:xfrm>
        </p:spPr>
        <p:txBody>
          <a:bodyPr lIns="104400" tIns="90000" rIns="90000" bIns="4680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11" name="Tijdelijke aanduiding voor tekst 16"/>
          <p:cNvSpPr>
            <a:spLocks noGrp="1"/>
          </p:cNvSpPr>
          <p:nvPr>
            <p:ph type="body" sz="quarter" idx="12" hasCustomPrompt="1"/>
          </p:nvPr>
        </p:nvSpPr>
        <p:spPr>
          <a:xfrm>
            <a:off x="633415" y="5829387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>
              <a:defRPr sz="1351">
                <a:solidFill>
                  <a:schemeClr val="bg1"/>
                </a:solidFill>
              </a:defRPr>
            </a:lvl2pPr>
            <a:lvl3pPr>
              <a:defRPr sz="1351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Naam spreker</a:t>
            </a:r>
          </a:p>
        </p:txBody>
      </p:sp>
      <p:pic>
        <p:nvPicPr>
          <p:cNvPr id="12" name="Afbeelding 11" descr="VWS_Logo_pres_diap_e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91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6" y="0"/>
            <a:ext cx="12198351" cy="1066800"/>
          </a:xfrm>
          <a:prstGeom prst="rect">
            <a:avLst/>
          </a:prstGeom>
        </p:spPr>
      </p:pic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351">
                <a:solidFill>
                  <a:schemeClr val="bg1"/>
                </a:solidFill>
              </a:defRPr>
            </a:lvl2pPr>
            <a:lvl3pPr>
              <a:defRPr sz="1351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1"/>
          </a:xfrm>
        </p:spPr>
        <p:txBody>
          <a:bodyPr tIns="90000" bIns="90000" anchor="t">
            <a:normAutofit/>
          </a:bodyPr>
          <a:lstStyle>
            <a:lvl1pPr algn="l">
              <a:defRPr sz="27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pic>
        <p:nvPicPr>
          <p:cNvPr id="10" name="Afbeelding 9" descr="VWS_Logo_pres_diap_e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7132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41"/>
            <a:ext cx="5003801" cy="1584325"/>
          </a:xfrm>
        </p:spPr>
        <p:txBody>
          <a:bodyPr anchor="t" anchorCtr="0"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5"/>
            <a:ext cx="3766856" cy="81756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351"/>
            </a:lvl1pPr>
            <a:lvl2pPr marL="234894" indent="0">
              <a:buNone/>
              <a:defRPr/>
            </a:lvl2pPr>
            <a:lvl3pPr marL="472488" indent="0">
              <a:buNone/>
              <a:defRPr/>
            </a:lvl3pPr>
            <a:lvl4pPr marL="707382" indent="0">
              <a:buNone/>
              <a:defRPr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351"/>
            </a:lvl1pPr>
            <a:lvl2pPr marL="234894" indent="0">
              <a:buNone/>
              <a:defRPr/>
            </a:lvl2pPr>
            <a:lvl3pPr marL="472488" indent="0">
              <a:buNone/>
              <a:defRPr/>
            </a:lvl3pPr>
            <a:lvl4pPr marL="707382" indent="0">
              <a:buNone/>
              <a:defRPr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351"/>
            </a:lvl1pPr>
            <a:lvl2pPr marL="234894" indent="0">
              <a:buNone/>
              <a:defRPr/>
            </a:lvl2pPr>
            <a:lvl3pPr marL="472488" indent="0">
              <a:buNone/>
              <a:defRPr/>
            </a:lvl3pPr>
            <a:lvl4pPr marL="707382" indent="0">
              <a:buNone/>
              <a:defRPr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351"/>
            </a:lvl1pPr>
            <a:lvl2pPr marL="234894" indent="0">
              <a:buNone/>
              <a:defRPr/>
            </a:lvl2pPr>
            <a:lvl3pPr marL="472488" indent="0">
              <a:buNone/>
              <a:defRPr/>
            </a:lvl3pPr>
            <a:lvl4pPr marL="707382" indent="0">
              <a:buNone/>
              <a:defRPr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351"/>
            </a:lvl1pPr>
            <a:lvl2pPr marL="234894" indent="0">
              <a:buNone/>
              <a:defRPr/>
            </a:lvl2pPr>
            <a:lvl3pPr marL="472488" indent="0">
              <a:buNone/>
              <a:defRPr/>
            </a:lvl3pPr>
            <a:lvl4pPr marL="707382" indent="0">
              <a:buNone/>
              <a:defRPr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8" y="998449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360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8" y="2143677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360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8" y="3288907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360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8" y="4434136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360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8" y="557936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360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#</a:t>
            </a:r>
          </a:p>
        </p:txBody>
      </p:sp>
      <p:sp>
        <p:nvSpPr>
          <p:cNvPr id="2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28" name="Afbeelding 27" descr="RO_vervolgpagina_Logo_2_RGB_pos__aangepa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482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4"/>
            <a:ext cx="5004000" cy="3931813"/>
          </a:xfrm>
        </p:spPr>
        <p:txBody>
          <a:bodyPr/>
          <a:lstStyle>
            <a:lvl1pPr marL="342891" indent="-342891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512987" indent="-161996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5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r>
              <a:rPr lang="en-US"/>
              <a:t>27 februari 2017 | Voettekst</a:t>
            </a:r>
            <a:endParaRPr lang="nl-NL"/>
          </a:p>
        </p:txBody>
      </p:sp>
      <p:sp>
        <p:nvSpPr>
          <p:cNvPr id="9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3" y="0"/>
            <a:ext cx="610478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6094647 w 6099175"/>
              <a:gd name="connsiteY5" fmla="*/ 68580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8" fmla="*/ 0 w 6099175"/>
              <a:gd name="connsiteY8" fmla="*/ 0 h 6858000"/>
              <a:gd name="connsiteX0" fmla="*/ 0 w 6099175"/>
              <a:gd name="connsiteY0" fmla="*/ 0 h 6858000"/>
              <a:gd name="connsiteX1" fmla="*/ 5860910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6094647 w 6099175"/>
              <a:gd name="connsiteY5" fmla="*/ 68580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8" fmla="*/ 0 w 6099175"/>
              <a:gd name="connsiteY8" fmla="*/ 0 h 6858000"/>
              <a:gd name="connsiteX0" fmla="*/ 0 w 6099175"/>
              <a:gd name="connsiteY0" fmla="*/ 0 h 6858000"/>
              <a:gd name="connsiteX1" fmla="*/ 5860910 w 6099175"/>
              <a:gd name="connsiteY1" fmla="*/ 0 h 6858000"/>
              <a:gd name="connsiteX2" fmla="*/ 5855300 w 6099175"/>
              <a:gd name="connsiteY2" fmla="*/ 115041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6094647 w 6099175"/>
              <a:gd name="connsiteY5" fmla="*/ 68580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  <a:gd name="connsiteX8" fmla="*/ 0 w 6099175"/>
              <a:gd name="connsiteY8" fmla="*/ 0 h 6858000"/>
              <a:gd name="connsiteX0" fmla="*/ 0 w 6104785"/>
              <a:gd name="connsiteY0" fmla="*/ 0 h 6858000"/>
              <a:gd name="connsiteX1" fmla="*/ 5860910 w 6104785"/>
              <a:gd name="connsiteY1" fmla="*/ 0 h 6858000"/>
              <a:gd name="connsiteX2" fmla="*/ 5855300 w 6104785"/>
              <a:gd name="connsiteY2" fmla="*/ 1150410 h 6858000"/>
              <a:gd name="connsiteX3" fmla="*/ 6104785 w 6104785"/>
              <a:gd name="connsiteY3" fmla="*/ 712845 h 6858000"/>
              <a:gd name="connsiteX4" fmla="*/ 6099175 w 6104785"/>
              <a:gd name="connsiteY4" fmla="*/ 6541200 h 6858000"/>
              <a:gd name="connsiteX5" fmla="*/ 6094647 w 6104785"/>
              <a:gd name="connsiteY5" fmla="*/ 6858000 h 6858000"/>
              <a:gd name="connsiteX6" fmla="*/ 5776595 w 6104785"/>
              <a:gd name="connsiteY6" fmla="*/ 6858000 h 6858000"/>
              <a:gd name="connsiteX7" fmla="*/ 0 w 6104785"/>
              <a:gd name="connsiteY7" fmla="*/ 6858000 h 6858000"/>
              <a:gd name="connsiteX8" fmla="*/ 0 w 6104785"/>
              <a:gd name="connsiteY8" fmla="*/ 0 h 6858000"/>
              <a:gd name="connsiteX0" fmla="*/ 0 w 6104785"/>
              <a:gd name="connsiteY0" fmla="*/ 0 h 6858000"/>
              <a:gd name="connsiteX1" fmla="*/ 5860910 w 6104785"/>
              <a:gd name="connsiteY1" fmla="*/ 0 h 6858000"/>
              <a:gd name="connsiteX2" fmla="*/ 5860909 w 6104785"/>
              <a:gd name="connsiteY2" fmla="*/ 718454 h 6858000"/>
              <a:gd name="connsiteX3" fmla="*/ 6104785 w 6104785"/>
              <a:gd name="connsiteY3" fmla="*/ 712845 h 6858000"/>
              <a:gd name="connsiteX4" fmla="*/ 6099175 w 6104785"/>
              <a:gd name="connsiteY4" fmla="*/ 6541200 h 6858000"/>
              <a:gd name="connsiteX5" fmla="*/ 6094647 w 6104785"/>
              <a:gd name="connsiteY5" fmla="*/ 6858000 h 6858000"/>
              <a:gd name="connsiteX6" fmla="*/ 5776595 w 6104785"/>
              <a:gd name="connsiteY6" fmla="*/ 6858000 h 6858000"/>
              <a:gd name="connsiteX7" fmla="*/ 0 w 6104785"/>
              <a:gd name="connsiteY7" fmla="*/ 6858000 h 6858000"/>
              <a:gd name="connsiteX8" fmla="*/ 0 w 6104785"/>
              <a:gd name="connsiteY8" fmla="*/ 0 h 6858000"/>
              <a:gd name="connsiteX0" fmla="*/ 0 w 6104785"/>
              <a:gd name="connsiteY0" fmla="*/ 0 h 6858000"/>
              <a:gd name="connsiteX1" fmla="*/ 5860910 w 6104785"/>
              <a:gd name="connsiteY1" fmla="*/ 0 h 6858000"/>
              <a:gd name="connsiteX2" fmla="*/ 5860909 w 6104785"/>
              <a:gd name="connsiteY2" fmla="*/ 718454 h 6858000"/>
              <a:gd name="connsiteX3" fmla="*/ 6104785 w 6104785"/>
              <a:gd name="connsiteY3" fmla="*/ 701625 h 6858000"/>
              <a:gd name="connsiteX4" fmla="*/ 6099175 w 6104785"/>
              <a:gd name="connsiteY4" fmla="*/ 6541200 h 6858000"/>
              <a:gd name="connsiteX5" fmla="*/ 6094647 w 6104785"/>
              <a:gd name="connsiteY5" fmla="*/ 6858000 h 6858000"/>
              <a:gd name="connsiteX6" fmla="*/ 5776595 w 6104785"/>
              <a:gd name="connsiteY6" fmla="*/ 6858000 h 6858000"/>
              <a:gd name="connsiteX7" fmla="*/ 0 w 6104785"/>
              <a:gd name="connsiteY7" fmla="*/ 6858000 h 6858000"/>
              <a:gd name="connsiteX8" fmla="*/ 0 w 6104785"/>
              <a:gd name="connsiteY8" fmla="*/ 0 h 6858000"/>
              <a:gd name="connsiteX0" fmla="*/ 0 w 6104785"/>
              <a:gd name="connsiteY0" fmla="*/ 0 h 6858000"/>
              <a:gd name="connsiteX1" fmla="*/ 5860910 w 6104785"/>
              <a:gd name="connsiteY1" fmla="*/ 0 h 6858000"/>
              <a:gd name="connsiteX2" fmla="*/ 5860909 w 6104785"/>
              <a:gd name="connsiteY2" fmla="*/ 701624 h 6858000"/>
              <a:gd name="connsiteX3" fmla="*/ 6104785 w 6104785"/>
              <a:gd name="connsiteY3" fmla="*/ 701625 h 6858000"/>
              <a:gd name="connsiteX4" fmla="*/ 6099175 w 6104785"/>
              <a:gd name="connsiteY4" fmla="*/ 6541200 h 6858000"/>
              <a:gd name="connsiteX5" fmla="*/ 6094647 w 6104785"/>
              <a:gd name="connsiteY5" fmla="*/ 6858000 h 6858000"/>
              <a:gd name="connsiteX6" fmla="*/ 5776595 w 6104785"/>
              <a:gd name="connsiteY6" fmla="*/ 6858000 h 6858000"/>
              <a:gd name="connsiteX7" fmla="*/ 0 w 6104785"/>
              <a:gd name="connsiteY7" fmla="*/ 6858000 h 6858000"/>
              <a:gd name="connsiteX8" fmla="*/ 0 w 6104785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04785" h="6858000">
                <a:moveTo>
                  <a:pt x="0" y="0"/>
                </a:moveTo>
                <a:lnTo>
                  <a:pt x="5860910" y="0"/>
                </a:lnTo>
                <a:cubicBezTo>
                  <a:pt x="5860910" y="239485"/>
                  <a:pt x="5860909" y="462139"/>
                  <a:pt x="5860909" y="701624"/>
                </a:cubicBezTo>
                <a:lnTo>
                  <a:pt x="6104785" y="701625"/>
                </a:lnTo>
                <a:lnTo>
                  <a:pt x="6099175" y="6541200"/>
                </a:lnTo>
                <a:cubicBezTo>
                  <a:pt x="6097666" y="6646800"/>
                  <a:pt x="6096156" y="6752400"/>
                  <a:pt x="6094647" y="6858000"/>
                </a:cubicBezTo>
                <a:lnTo>
                  <a:pt x="577659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pic>
        <p:nvPicPr>
          <p:cNvPr id="10" name="Afbeelding 9" descr="RO_vervolgpagina_Logo_2_RGB_pos__aangepa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  <p:sp>
        <p:nvSpPr>
          <p:cNvPr id="13" name="Tijdelijke aanduiding voor voettekst 4"/>
          <p:cNvSpPr txBox="1">
            <a:spLocks/>
          </p:cNvSpPr>
          <p:nvPr userDrawn="1"/>
        </p:nvSpPr>
        <p:spPr>
          <a:xfrm>
            <a:off x="633600" y="6220804"/>
            <a:ext cx="5003800" cy="322075"/>
          </a:xfrm>
          <a:prstGeom prst="rect">
            <a:avLst/>
          </a:prstGeom>
        </p:spPr>
        <p:txBody>
          <a:bodyPr vert="horz" lIns="68580" tIns="34291" rIns="68580" bIns="34291" rtlCol="0" anchor="b" anchorCtr="0"/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D291F-D5E7-47EC-AABB-F616C1B1A71B}" type="datetime4">
              <a:rPr kumimoji="0" lang="nl-NL" sz="788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maart 2025</a:t>
            </a:fld>
            <a:r>
              <a:rPr kumimoji="0" lang="en-US" sz="788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| Voettekst</a:t>
            </a:r>
            <a:endParaRPr kumimoji="0" lang="nl-NL" sz="788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4737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40"/>
            <a:ext cx="5003801" cy="1584325"/>
          </a:xfrm>
        </p:spPr>
        <p:txBody>
          <a:bodyPr anchor="t"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5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5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7200" b="1" i="0">
                <a:solidFill>
                  <a:schemeClr val="bg1"/>
                </a:solidFill>
              </a:defRPr>
            </a:lvl1pPr>
            <a:lvl2pPr marL="234894" indent="0" algn="r">
              <a:buNone/>
              <a:defRPr/>
            </a:lvl2pPr>
            <a:lvl3pPr marL="472488" indent="0" algn="r">
              <a:buNone/>
              <a:defRPr/>
            </a:lvl3pPr>
            <a:lvl4pPr marL="707382" indent="0" algn="r">
              <a:buNone/>
              <a:defRPr/>
            </a:lvl4pPr>
            <a:lvl5pPr marL="944976" indent="0" algn="r">
              <a:buNone/>
              <a:defRPr/>
            </a:lvl5pPr>
          </a:lstStyle>
          <a:p>
            <a:pPr lvl="0"/>
            <a:r>
              <a:rPr lang="nl-NL"/>
              <a:t>#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1" name="Afbeelding 10" descr="RO_vervolgpagina_Logo_2_RGB_pos__aangepa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15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35001" y="2276475"/>
            <a:ext cx="5226051" cy="3944939"/>
          </a:xfrm>
        </p:spPr>
        <p:txBody>
          <a:bodyPr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53199" y="2276475"/>
            <a:ext cx="5004000" cy="3944939"/>
          </a:xfrm>
        </p:spPr>
        <p:txBody>
          <a:bodyPr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89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39E2B514-8517-4972-892B-BF37574004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88000"/>
            <a:ext cx="5748338" cy="6211225"/>
          </a:xfrm>
        </p:spPr>
        <p:txBody>
          <a:bodyPr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1690688"/>
            <a:ext cx="5594350" cy="432276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3839549-39F8-41DC-B53A-71CF50E9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559435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06CC13-67B6-44C6-97B6-7D8B8E68C1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95CD58F-2D0F-4CC0-8A32-59022416EF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AF4B24-10AC-4086-9459-994E1BD2FA0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785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351" b="1" cap="all" baseline="0">
                <a:solidFill>
                  <a:srgbClr val="E17000"/>
                </a:solidFill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35001" y="2953739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8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351" b="1" cap="all" baseline="0">
                <a:solidFill>
                  <a:srgbClr val="E17000"/>
                </a:solidFill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553203" y="2953739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1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884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>
          <p15:clr>
            <a:srgbClr val="FBAE40"/>
          </p15:clr>
        </p15:guide>
        <p15:guide id="2" pos="3693">
          <p15:clr>
            <a:srgbClr val="FBAE40"/>
          </p15:clr>
        </p15:guide>
        <p15:guide id="3" orient="horz" pos="166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82317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03386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8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5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 hasCustomPrompt="1"/>
          </p:nvPr>
        </p:nvSpPr>
        <p:spPr>
          <a:xfrm>
            <a:off x="6554588" y="1052514"/>
            <a:ext cx="5004000" cy="5168900"/>
          </a:xfrm>
        </p:spPr>
        <p:txBody>
          <a:bodyPr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8"/>
            <a:ext cx="5003800" cy="948047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4885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Pr>
        <a:solidFill>
          <a:srgbClr val="E17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3" y="1052515"/>
            <a:ext cx="10923588" cy="4024800"/>
          </a:xfrm>
        </p:spPr>
        <p:txBody>
          <a:bodyPr anchor="t" anchorCtr="0">
            <a:normAutofit/>
          </a:bodyPr>
          <a:lstStyle>
            <a:lvl1pPr algn="l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9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380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3" y="1052515"/>
            <a:ext cx="10923588" cy="4024800"/>
          </a:xfrm>
        </p:spPr>
        <p:txBody>
          <a:bodyPr anchor="t" anchorCtr="0">
            <a:normAutofit/>
          </a:bodyPr>
          <a:lstStyle>
            <a:lvl1pPr algn="l">
              <a:defRPr sz="6000" b="0" baseline="0">
                <a:solidFill>
                  <a:srgbClr val="E17000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7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132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751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9"/>
            <a:ext cx="5003799" cy="1584324"/>
          </a:xfrm>
        </p:spPr>
        <p:txBody>
          <a:bodyPr anchor="t" anchorCtr="0"/>
          <a:lstStyle>
            <a:lvl1pPr>
              <a:defRPr sz="3000" baseline="0">
                <a:solidFill>
                  <a:srgbClr val="E17000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4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17" name="Tijdelijke aanduiding voor dianummer 14"/>
          <p:cNvSpPr>
            <a:spLocks noGrp="1"/>
          </p:cNvSpPr>
          <p:nvPr>
            <p:ph type="sldNum" sz="quarter" idx="25"/>
          </p:nvPr>
        </p:nvSpPr>
        <p:spPr>
          <a:xfrm>
            <a:off x="6553200" y="6221417"/>
            <a:ext cx="5005389" cy="322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2" name="Afbeelding 11" descr="RO_vervolgpagina_Logo_2_RGB_pos__aangepa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398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4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2" name="Afbeelding 11" descr="RO_vervolgpagina_Logo_2_RGB_pos__aangepa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62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5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8"/>
            <a:ext cx="5003800" cy="948047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8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5288" y="-2381"/>
            <a:ext cx="6096712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  <a:gd name="connsiteX0" fmla="*/ 229950 w 6096712"/>
              <a:gd name="connsiteY0" fmla="*/ 0 h 6860381"/>
              <a:gd name="connsiteX1" fmla="*/ 6091950 w 6096712"/>
              <a:gd name="connsiteY1" fmla="*/ 0 h 6860381"/>
              <a:gd name="connsiteX2" fmla="*/ 6091950 w 6096712"/>
              <a:gd name="connsiteY2" fmla="*/ 2381 h 6860381"/>
              <a:gd name="connsiteX3" fmla="*/ 6096712 w 6096712"/>
              <a:gd name="connsiteY3" fmla="*/ 2381 h 6860381"/>
              <a:gd name="connsiteX4" fmla="*/ 6096712 w 6096712"/>
              <a:gd name="connsiteY4" fmla="*/ 6860381 h 6860381"/>
              <a:gd name="connsiteX5" fmla="*/ 6096711 w 6096712"/>
              <a:gd name="connsiteY5" fmla="*/ 6860381 h 6860381"/>
              <a:gd name="connsiteX6" fmla="*/ 3832937 w 6096712"/>
              <a:gd name="connsiteY6" fmla="*/ 6860381 h 6860381"/>
              <a:gd name="connsiteX7" fmla="*/ 232913 w 6096712"/>
              <a:gd name="connsiteY7" fmla="*/ 6860381 h 6860381"/>
              <a:gd name="connsiteX8" fmla="*/ 0 w 6096712"/>
              <a:gd name="connsiteY8" fmla="*/ 6860381 h 6860381"/>
              <a:gd name="connsiteX9" fmla="*/ 712 w 6096712"/>
              <a:gd name="connsiteY9" fmla="*/ 6626381 h 6860381"/>
              <a:gd name="connsiteX10" fmla="*/ 712 w 6096712"/>
              <a:gd name="connsiteY10" fmla="*/ 5488781 h 6860381"/>
              <a:gd name="connsiteX11" fmla="*/ 713 w 6096712"/>
              <a:gd name="connsiteY11" fmla="*/ 5488781 h 6860381"/>
              <a:gd name="connsiteX12" fmla="*/ 713 w 6096712"/>
              <a:gd name="connsiteY12" fmla="*/ 948531 h 6860381"/>
              <a:gd name="connsiteX13" fmla="*/ 713 w 6096712"/>
              <a:gd name="connsiteY13" fmla="*/ 711200 h 6860381"/>
              <a:gd name="connsiteX14" fmla="*/ 713 w 6096712"/>
              <a:gd name="connsiteY14" fmla="*/ 2381 h 6860381"/>
              <a:gd name="connsiteX15" fmla="*/ 714 w 6096712"/>
              <a:gd name="connsiteY15" fmla="*/ 2381 h 6860381"/>
              <a:gd name="connsiteX16" fmla="*/ 714 w 6096712"/>
              <a:gd name="connsiteY16" fmla="*/ 711994 h 6860381"/>
              <a:gd name="connsiteX17" fmla="*/ 234078 w 6096712"/>
              <a:gd name="connsiteY17" fmla="*/ 711994 h 6860381"/>
              <a:gd name="connsiteX18" fmla="*/ 234078 w 6096712"/>
              <a:gd name="connsiteY18" fmla="*/ 2381 h 6860381"/>
              <a:gd name="connsiteX19" fmla="*/ 229950 w 6096712"/>
              <a:gd name="connsiteY19" fmla="*/ 2381 h 6860381"/>
              <a:gd name="connsiteX20" fmla="*/ 229950 w 6096712"/>
              <a:gd name="connsiteY20" fmla="*/ 0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096712" h="6860381">
                <a:moveTo>
                  <a:pt x="229950" y="0"/>
                </a:moveTo>
                <a:lnTo>
                  <a:pt x="6091950" y="0"/>
                </a:lnTo>
                <a:lnTo>
                  <a:pt x="6091950" y="2381"/>
                </a:lnTo>
                <a:lnTo>
                  <a:pt x="6096712" y="2381"/>
                </a:lnTo>
                <a:lnTo>
                  <a:pt x="6096712" y="6860381"/>
                </a:lnTo>
                <a:lnTo>
                  <a:pt x="6096711" y="6860381"/>
                </a:lnTo>
                <a:lnTo>
                  <a:pt x="3832937" y="6860381"/>
                </a:lnTo>
                <a:lnTo>
                  <a:pt x="232913" y="6860381"/>
                </a:lnTo>
                <a:lnTo>
                  <a:pt x="0" y="6860381"/>
                </a:lnTo>
                <a:cubicBezTo>
                  <a:pt x="237" y="6782381"/>
                  <a:pt x="475" y="6704381"/>
                  <a:pt x="712" y="6626381"/>
                </a:cubicBezTo>
                <a:lnTo>
                  <a:pt x="712" y="5488781"/>
                </a:lnTo>
                <a:lnTo>
                  <a:pt x="713" y="5488781"/>
                </a:lnTo>
                <a:lnTo>
                  <a:pt x="713" y="948531"/>
                </a:lnTo>
                <a:lnTo>
                  <a:pt x="713" y="711200"/>
                </a:lnTo>
                <a:lnTo>
                  <a:pt x="713" y="2381"/>
                </a:lnTo>
                <a:lnTo>
                  <a:pt x="714" y="2381"/>
                </a:lnTo>
                <a:lnTo>
                  <a:pt x="714" y="711994"/>
                </a:lnTo>
                <a:lnTo>
                  <a:pt x="234078" y="711994"/>
                </a:lnTo>
                <a:lnTo>
                  <a:pt x="234078" y="2381"/>
                </a:lnTo>
                <a:lnTo>
                  <a:pt x="229950" y="2381"/>
                </a:lnTo>
                <a:lnTo>
                  <a:pt x="22995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>
          <a:xfrm>
            <a:off x="6553200" y="6221417"/>
            <a:ext cx="5005389" cy="322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4098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2" y="2289604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1051205"/>
            <a:ext cx="5004595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3" name="Tijdelijke aanduiding voor dianummer 14"/>
          <p:cNvSpPr>
            <a:spLocks noGrp="1"/>
          </p:cNvSpPr>
          <p:nvPr>
            <p:ph type="sldNum" sz="quarter" idx="27"/>
          </p:nvPr>
        </p:nvSpPr>
        <p:spPr>
          <a:xfrm>
            <a:off x="6553200" y="6221417"/>
            <a:ext cx="5005389" cy="322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9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5288" y="-2381"/>
            <a:ext cx="6096712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  <a:gd name="connsiteX0" fmla="*/ 229950 w 6096712"/>
              <a:gd name="connsiteY0" fmla="*/ 0 h 6860381"/>
              <a:gd name="connsiteX1" fmla="*/ 6091950 w 6096712"/>
              <a:gd name="connsiteY1" fmla="*/ 0 h 6860381"/>
              <a:gd name="connsiteX2" fmla="*/ 6091950 w 6096712"/>
              <a:gd name="connsiteY2" fmla="*/ 2381 h 6860381"/>
              <a:gd name="connsiteX3" fmla="*/ 6096712 w 6096712"/>
              <a:gd name="connsiteY3" fmla="*/ 2381 h 6860381"/>
              <a:gd name="connsiteX4" fmla="*/ 6096712 w 6096712"/>
              <a:gd name="connsiteY4" fmla="*/ 6860381 h 6860381"/>
              <a:gd name="connsiteX5" fmla="*/ 6096711 w 6096712"/>
              <a:gd name="connsiteY5" fmla="*/ 6860381 h 6860381"/>
              <a:gd name="connsiteX6" fmla="*/ 3832937 w 6096712"/>
              <a:gd name="connsiteY6" fmla="*/ 6860381 h 6860381"/>
              <a:gd name="connsiteX7" fmla="*/ 232913 w 6096712"/>
              <a:gd name="connsiteY7" fmla="*/ 6860381 h 6860381"/>
              <a:gd name="connsiteX8" fmla="*/ 0 w 6096712"/>
              <a:gd name="connsiteY8" fmla="*/ 6860381 h 6860381"/>
              <a:gd name="connsiteX9" fmla="*/ 712 w 6096712"/>
              <a:gd name="connsiteY9" fmla="*/ 6626381 h 6860381"/>
              <a:gd name="connsiteX10" fmla="*/ 712 w 6096712"/>
              <a:gd name="connsiteY10" fmla="*/ 5488781 h 6860381"/>
              <a:gd name="connsiteX11" fmla="*/ 713 w 6096712"/>
              <a:gd name="connsiteY11" fmla="*/ 5488781 h 6860381"/>
              <a:gd name="connsiteX12" fmla="*/ 713 w 6096712"/>
              <a:gd name="connsiteY12" fmla="*/ 948531 h 6860381"/>
              <a:gd name="connsiteX13" fmla="*/ 713 w 6096712"/>
              <a:gd name="connsiteY13" fmla="*/ 711200 h 6860381"/>
              <a:gd name="connsiteX14" fmla="*/ 713 w 6096712"/>
              <a:gd name="connsiteY14" fmla="*/ 2381 h 6860381"/>
              <a:gd name="connsiteX15" fmla="*/ 714 w 6096712"/>
              <a:gd name="connsiteY15" fmla="*/ 2381 h 6860381"/>
              <a:gd name="connsiteX16" fmla="*/ 714 w 6096712"/>
              <a:gd name="connsiteY16" fmla="*/ 711994 h 6860381"/>
              <a:gd name="connsiteX17" fmla="*/ 234078 w 6096712"/>
              <a:gd name="connsiteY17" fmla="*/ 711994 h 6860381"/>
              <a:gd name="connsiteX18" fmla="*/ 234078 w 6096712"/>
              <a:gd name="connsiteY18" fmla="*/ 2381 h 6860381"/>
              <a:gd name="connsiteX19" fmla="*/ 229950 w 6096712"/>
              <a:gd name="connsiteY19" fmla="*/ 2381 h 6860381"/>
              <a:gd name="connsiteX20" fmla="*/ 229950 w 6096712"/>
              <a:gd name="connsiteY20" fmla="*/ 0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096712" h="6860381">
                <a:moveTo>
                  <a:pt x="229950" y="0"/>
                </a:moveTo>
                <a:lnTo>
                  <a:pt x="6091950" y="0"/>
                </a:lnTo>
                <a:lnTo>
                  <a:pt x="6091950" y="2381"/>
                </a:lnTo>
                <a:lnTo>
                  <a:pt x="6096712" y="2381"/>
                </a:lnTo>
                <a:lnTo>
                  <a:pt x="6096712" y="6860381"/>
                </a:lnTo>
                <a:lnTo>
                  <a:pt x="6096711" y="6860381"/>
                </a:lnTo>
                <a:lnTo>
                  <a:pt x="3832937" y="6860381"/>
                </a:lnTo>
                <a:lnTo>
                  <a:pt x="232913" y="6860381"/>
                </a:lnTo>
                <a:lnTo>
                  <a:pt x="0" y="6860381"/>
                </a:lnTo>
                <a:cubicBezTo>
                  <a:pt x="237" y="6782381"/>
                  <a:pt x="475" y="6704381"/>
                  <a:pt x="712" y="6626381"/>
                </a:cubicBezTo>
                <a:lnTo>
                  <a:pt x="712" y="5488781"/>
                </a:lnTo>
                <a:lnTo>
                  <a:pt x="713" y="5488781"/>
                </a:lnTo>
                <a:lnTo>
                  <a:pt x="713" y="948531"/>
                </a:lnTo>
                <a:lnTo>
                  <a:pt x="713" y="711200"/>
                </a:lnTo>
                <a:lnTo>
                  <a:pt x="713" y="2381"/>
                </a:lnTo>
                <a:lnTo>
                  <a:pt x="714" y="2381"/>
                </a:lnTo>
                <a:lnTo>
                  <a:pt x="714" y="711994"/>
                </a:lnTo>
                <a:lnTo>
                  <a:pt x="234078" y="711994"/>
                </a:lnTo>
                <a:lnTo>
                  <a:pt x="234078" y="2381"/>
                </a:lnTo>
                <a:lnTo>
                  <a:pt x="229950" y="2381"/>
                </a:lnTo>
                <a:lnTo>
                  <a:pt x="22995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pic>
        <p:nvPicPr>
          <p:cNvPr id="14" name="Afbeelding 13" descr="RO_vervolgpagina_Logo_2_RGB_pos__aangepa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  <p:sp>
        <p:nvSpPr>
          <p:cNvPr id="11" name="Tijdelijke aanduiding voor dianummer 14"/>
          <p:cNvSpPr txBox="1">
            <a:spLocks/>
          </p:cNvSpPr>
          <p:nvPr userDrawn="1"/>
        </p:nvSpPr>
        <p:spPr>
          <a:xfrm>
            <a:off x="6552000" y="6220804"/>
            <a:ext cx="5005389" cy="322075"/>
          </a:xfrm>
          <a:prstGeom prst="rect">
            <a:avLst/>
          </a:prstGeom>
        </p:spPr>
        <p:txBody>
          <a:bodyPr vert="horz" lIns="68580" tIns="34291" rIns="0" bIns="34291" rtlCol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0A6AF-03C5-477E-939A-E28F7E7F05EA}" type="slidenum">
              <a:rPr kumimoji="0" lang="nl-NL" sz="788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NL" sz="788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6814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eld volle breed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A0C38-30F6-47AA-A578-ADCDCBEB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-864000"/>
            <a:ext cx="11520000" cy="7200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2E86C9-2D8A-4EC1-9603-E92D769C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77C4DB-FD8A-4925-BC00-15211CD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821732-CE75-49DD-99F6-9E821909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337A39E-5044-440A-8E67-A49BE58D4A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tIns="3888000"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327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4"/>
            <a:ext cx="5003800" cy="3931813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5"/>
            <a:ext cx="5003800" cy="948047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8" name="Tijdelijke aanduiding voor dianummer 14"/>
          <p:cNvSpPr>
            <a:spLocks noGrp="1"/>
          </p:cNvSpPr>
          <p:nvPr>
            <p:ph type="sldNum" sz="quarter" idx="27"/>
          </p:nvPr>
        </p:nvSpPr>
        <p:spPr>
          <a:xfrm>
            <a:off x="6553200" y="6221417"/>
            <a:ext cx="5005389" cy="322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7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5288" y="-2381"/>
            <a:ext cx="6096712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  <a:gd name="connsiteX0" fmla="*/ 229950 w 6096712"/>
              <a:gd name="connsiteY0" fmla="*/ 0 h 6860381"/>
              <a:gd name="connsiteX1" fmla="*/ 6091950 w 6096712"/>
              <a:gd name="connsiteY1" fmla="*/ 0 h 6860381"/>
              <a:gd name="connsiteX2" fmla="*/ 6091950 w 6096712"/>
              <a:gd name="connsiteY2" fmla="*/ 2381 h 6860381"/>
              <a:gd name="connsiteX3" fmla="*/ 6096712 w 6096712"/>
              <a:gd name="connsiteY3" fmla="*/ 2381 h 6860381"/>
              <a:gd name="connsiteX4" fmla="*/ 6096712 w 6096712"/>
              <a:gd name="connsiteY4" fmla="*/ 6860381 h 6860381"/>
              <a:gd name="connsiteX5" fmla="*/ 6096711 w 6096712"/>
              <a:gd name="connsiteY5" fmla="*/ 6860381 h 6860381"/>
              <a:gd name="connsiteX6" fmla="*/ 3832937 w 6096712"/>
              <a:gd name="connsiteY6" fmla="*/ 6860381 h 6860381"/>
              <a:gd name="connsiteX7" fmla="*/ 232913 w 6096712"/>
              <a:gd name="connsiteY7" fmla="*/ 6860381 h 6860381"/>
              <a:gd name="connsiteX8" fmla="*/ 0 w 6096712"/>
              <a:gd name="connsiteY8" fmla="*/ 6860381 h 6860381"/>
              <a:gd name="connsiteX9" fmla="*/ 712 w 6096712"/>
              <a:gd name="connsiteY9" fmla="*/ 6626381 h 6860381"/>
              <a:gd name="connsiteX10" fmla="*/ 712 w 6096712"/>
              <a:gd name="connsiteY10" fmla="*/ 5488781 h 6860381"/>
              <a:gd name="connsiteX11" fmla="*/ 713 w 6096712"/>
              <a:gd name="connsiteY11" fmla="*/ 5488781 h 6860381"/>
              <a:gd name="connsiteX12" fmla="*/ 713 w 6096712"/>
              <a:gd name="connsiteY12" fmla="*/ 948531 h 6860381"/>
              <a:gd name="connsiteX13" fmla="*/ 713 w 6096712"/>
              <a:gd name="connsiteY13" fmla="*/ 711200 h 6860381"/>
              <a:gd name="connsiteX14" fmla="*/ 713 w 6096712"/>
              <a:gd name="connsiteY14" fmla="*/ 2381 h 6860381"/>
              <a:gd name="connsiteX15" fmla="*/ 714 w 6096712"/>
              <a:gd name="connsiteY15" fmla="*/ 2381 h 6860381"/>
              <a:gd name="connsiteX16" fmla="*/ 714 w 6096712"/>
              <a:gd name="connsiteY16" fmla="*/ 711994 h 6860381"/>
              <a:gd name="connsiteX17" fmla="*/ 234078 w 6096712"/>
              <a:gd name="connsiteY17" fmla="*/ 711994 h 6860381"/>
              <a:gd name="connsiteX18" fmla="*/ 234078 w 6096712"/>
              <a:gd name="connsiteY18" fmla="*/ 2381 h 6860381"/>
              <a:gd name="connsiteX19" fmla="*/ 229950 w 6096712"/>
              <a:gd name="connsiteY19" fmla="*/ 2381 h 6860381"/>
              <a:gd name="connsiteX20" fmla="*/ 229950 w 6096712"/>
              <a:gd name="connsiteY20" fmla="*/ 0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096712" h="6860381">
                <a:moveTo>
                  <a:pt x="229950" y="0"/>
                </a:moveTo>
                <a:lnTo>
                  <a:pt x="6091950" y="0"/>
                </a:lnTo>
                <a:lnTo>
                  <a:pt x="6091950" y="2381"/>
                </a:lnTo>
                <a:lnTo>
                  <a:pt x="6096712" y="2381"/>
                </a:lnTo>
                <a:lnTo>
                  <a:pt x="6096712" y="6860381"/>
                </a:lnTo>
                <a:lnTo>
                  <a:pt x="6096711" y="6860381"/>
                </a:lnTo>
                <a:lnTo>
                  <a:pt x="3832937" y="6860381"/>
                </a:lnTo>
                <a:lnTo>
                  <a:pt x="232913" y="6860381"/>
                </a:lnTo>
                <a:lnTo>
                  <a:pt x="0" y="6860381"/>
                </a:lnTo>
                <a:cubicBezTo>
                  <a:pt x="237" y="6782381"/>
                  <a:pt x="475" y="6704381"/>
                  <a:pt x="712" y="6626381"/>
                </a:cubicBezTo>
                <a:lnTo>
                  <a:pt x="712" y="5488781"/>
                </a:lnTo>
                <a:lnTo>
                  <a:pt x="713" y="5488781"/>
                </a:lnTo>
                <a:lnTo>
                  <a:pt x="713" y="948531"/>
                </a:lnTo>
                <a:lnTo>
                  <a:pt x="713" y="711200"/>
                </a:lnTo>
                <a:lnTo>
                  <a:pt x="713" y="2381"/>
                </a:lnTo>
                <a:lnTo>
                  <a:pt x="714" y="2381"/>
                </a:lnTo>
                <a:lnTo>
                  <a:pt x="714" y="711994"/>
                </a:lnTo>
                <a:lnTo>
                  <a:pt x="234078" y="711994"/>
                </a:lnTo>
                <a:lnTo>
                  <a:pt x="234078" y="2381"/>
                </a:lnTo>
                <a:lnTo>
                  <a:pt x="229950" y="2381"/>
                </a:lnTo>
                <a:lnTo>
                  <a:pt x="22995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10" name="Tijdelijke aanduiding voor dianummer 14"/>
          <p:cNvSpPr txBox="1">
            <a:spLocks/>
          </p:cNvSpPr>
          <p:nvPr userDrawn="1"/>
        </p:nvSpPr>
        <p:spPr>
          <a:xfrm>
            <a:off x="6552000" y="6220804"/>
            <a:ext cx="5005389" cy="322075"/>
          </a:xfrm>
          <a:prstGeom prst="rect">
            <a:avLst/>
          </a:prstGeom>
        </p:spPr>
        <p:txBody>
          <a:bodyPr vert="horz" lIns="68580" tIns="34291" rIns="0" bIns="34291" rtlCol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0A6AF-03C5-477E-939A-E28F7E7F05EA}" type="slidenum">
              <a:rPr kumimoji="0" lang="nl-NL" sz="788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NL" sz="788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3544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3" y="1052514"/>
            <a:ext cx="10923588" cy="2374900"/>
          </a:xfrm>
        </p:spPr>
        <p:txBody>
          <a:bodyPr anchor="t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3" y="3749491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0" name="Afbeelding 9" descr="RO_vervolgpagina_Logo_2_RGB_pos__aangepa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7242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91"/>
            <a:ext cx="12192000" cy="3427413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3" y="1052514"/>
            <a:ext cx="10923588" cy="2374900"/>
          </a:xfrm>
        </p:spPr>
        <p:txBody>
          <a:bodyPr anchor="t" anchorCtr="0">
            <a:normAutofit/>
          </a:bodyPr>
          <a:lstStyle>
            <a:lvl1pPr>
              <a:defRPr sz="3600" baseline="0">
                <a:solidFill>
                  <a:srgbClr val="E17000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3" y="3749491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dianummer 14"/>
          <p:cNvSpPr>
            <a:spLocks noGrp="1"/>
          </p:cNvSpPr>
          <p:nvPr>
            <p:ph type="sldNum" sz="quarter" idx="25"/>
          </p:nvPr>
        </p:nvSpPr>
        <p:spPr>
          <a:xfrm>
            <a:off x="6553200" y="6221417"/>
            <a:ext cx="5005389" cy="322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9005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Pr>
        <a:solidFill>
          <a:srgbClr val="E17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4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4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9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4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704461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696946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57487" y="696945"/>
                </a:lnTo>
                <a:lnTo>
                  <a:pt x="6329363" y="696946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214408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351174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4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4"/>
            <a:ext cx="5004595" cy="2333413"/>
          </a:xfrm>
        </p:spPr>
        <p:txBody>
          <a:bodyPr anchor="t" anchorCtr="0"/>
          <a:lstStyle/>
          <a:p>
            <a:r>
              <a:rPr lang="nl-NL"/>
              <a:t>Titelstijl van model bewerken</a:t>
            </a:r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7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4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704461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696946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57487" y="696945"/>
                </a:lnTo>
                <a:lnTo>
                  <a:pt x="6329363" y="696946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214408" algn="l"/>
              </a:tabLst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9982006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Pr>
        <a:solidFill>
          <a:srgbClr val="E17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3" y="3888004"/>
            <a:ext cx="10923588" cy="2333413"/>
          </a:xfrm>
        </p:spPr>
        <p:txBody>
          <a:bodyPr tIns="50400" numCol="2" spcCol="468000"/>
          <a:lstStyle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6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4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704461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696946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57487" y="696945"/>
                </a:lnTo>
                <a:lnTo>
                  <a:pt x="6329363" y="696946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214408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81825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3" y="3888004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6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4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704461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704462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57487 w 12192000"/>
              <a:gd name="connsiteY2" fmla="*/ 696945 h 3427413"/>
              <a:gd name="connsiteX3" fmla="*/ 6329363 w 12192000"/>
              <a:gd name="connsiteY3" fmla="*/ 696946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8" fmla="*/ 0 w 12192000"/>
              <a:gd name="connsiteY8" fmla="*/ 0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57487" y="696945"/>
                </a:lnTo>
                <a:lnTo>
                  <a:pt x="6329363" y="696946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214408" algn="l"/>
              </a:tabLst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3279430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Pr>
        <a:solidFill>
          <a:srgbClr val="E17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7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24715 w 12192000"/>
              <a:gd name="connsiteY4" fmla="*/ 34305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  <a:gd name="connsiteX8" fmla="*/ 0 w 12192000"/>
              <a:gd name="connsiteY8" fmla="*/ 0 h 3430587"/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24715 w 12192000"/>
              <a:gd name="connsiteY4" fmla="*/ 3430587 h 3430587"/>
              <a:gd name="connsiteX5" fmla="*/ 5862000 w 12192000"/>
              <a:gd name="connsiteY5" fmla="*/ 34305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  <a:gd name="connsiteX8" fmla="*/ 0 w 12192000"/>
              <a:gd name="connsiteY8" fmla="*/ 0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24715" y="3430587"/>
                </a:lnTo>
                <a:lnTo>
                  <a:pt x="5862000" y="3430587"/>
                </a:lnTo>
                <a:lnTo>
                  <a:pt x="5862000" y="3430587"/>
                </a:lnTo>
                <a:lnTo>
                  <a:pt x="0" y="343058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3" y="1051200"/>
            <a:ext cx="10924383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027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7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6823 w 12192000"/>
              <a:gd name="connsiteY4" fmla="*/ 34305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  <a:gd name="connsiteX8" fmla="*/ 0 w 12192000"/>
              <a:gd name="connsiteY8" fmla="*/ 0 h 3430587"/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6823 w 12192000"/>
              <a:gd name="connsiteY4" fmla="*/ 3430587 h 3430587"/>
              <a:gd name="connsiteX5" fmla="*/ 5862000 w 12192000"/>
              <a:gd name="connsiteY5" fmla="*/ 34305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  <a:gd name="connsiteX8" fmla="*/ 0 w 12192000"/>
              <a:gd name="connsiteY8" fmla="*/ 0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6823" y="3430587"/>
                </a:lnTo>
                <a:lnTo>
                  <a:pt x="5862000" y="3430587"/>
                </a:lnTo>
                <a:lnTo>
                  <a:pt x="5862000" y="3430587"/>
                </a:lnTo>
                <a:lnTo>
                  <a:pt x="0" y="343058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>
            <a:noAutofit/>
          </a:bodyPr>
          <a:lstStyle/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9" y="1051200"/>
            <a:ext cx="10924383" cy="946800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6650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Afbeelding 5" descr="RO_vervolgpagina_Logo_2_RGB_pos__aangepas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105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6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1872000"/>
          </a:xfrm>
        </p:spPr>
        <p:txBody>
          <a:bodyPr/>
          <a:lstStyle>
            <a:lvl1pPr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7" name="Graphic 9">
            <a:extLst>
              <a:ext uri="{FF2B5EF4-FFF2-40B4-BE49-F238E27FC236}">
                <a16:creationId xmlns:a16="http://schemas.microsoft.com/office/drawing/2014/main" id="{6A9C89B8-CF81-4BC7-A3A9-BF88721EC925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23796ABA-F4D2-4090-B864-0036D6E9FEEA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873E1536-FBA3-4694-B373-E8E39ACC6BC4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5208324C-6366-4839-85F3-721BD4B76F5F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9F259AA9-A262-4D50-8971-F2DE15FA849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51DF067A-FCE6-44B5-A4B9-B1433FFC1389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012067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fbeelding met 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rgbClr val="E17000"/>
          </a:solidFill>
        </p:spPr>
        <p:txBody>
          <a:bodyPr lIns="756000" anchor="ctr" anchorCtr="0">
            <a:no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1500" i="0">
                <a:solidFill>
                  <a:schemeClr val="tx1"/>
                </a:solidFill>
              </a:defRPr>
            </a:lvl1pPr>
            <a:lvl2pPr marL="234894" indent="0">
              <a:buNone/>
              <a:defRPr/>
            </a:lvl2pPr>
            <a:lvl3pPr marL="472488" indent="0">
              <a:buNone/>
              <a:defRPr/>
            </a:lvl3pPr>
            <a:lvl4pPr marL="707382" indent="0">
              <a:buNone/>
              <a:defRPr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6" y="0"/>
            <a:ext cx="1219835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67536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0 w 12192000"/>
              <a:gd name="connsiteY0" fmla="*/ 0 h 6858000"/>
              <a:gd name="connsiteX1" fmla="*/ 5862638 w 12192000"/>
              <a:gd name="connsiteY1" fmla="*/ 0 h 6858000"/>
              <a:gd name="connsiteX2" fmla="*/ 5862638 w 12192000"/>
              <a:gd name="connsiteY2" fmla="*/ 709613 h 6858000"/>
              <a:gd name="connsiteX3" fmla="*/ 6329363 w 12192000"/>
              <a:gd name="connsiteY3" fmla="*/ 709613 h 6858000"/>
              <a:gd name="connsiteX4" fmla="*/ 6329363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3427413 h 6858000"/>
              <a:gd name="connsiteX8" fmla="*/ 0 w 12192000"/>
              <a:gd name="connsiteY8" fmla="*/ 0 h 6858000"/>
              <a:gd name="connsiteX0" fmla="*/ 0 w 12192000"/>
              <a:gd name="connsiteY0" fmla="*/ 0 h 6858000"/>
              <a:gd name="connsiteX1" fmla="*/ 5862638 w 12192000"/>
              <a:gd name="connsiteY1" fmla="*/ 0 h 6858000"/>
              <a:gd name="connsiteX2" fmla="*/ 5862638 w 12192000"/>
              <a:gd name="connsiteY2" fmla="*/ 709613 h 6858000"/>
              <a:gd name="connsiteX3" fmla="*/ 6329363 w 12192000"/>
              <a:gd name="connsiteY3" fmla="*/ 709613 h 6858000"/>
              <a:gd name="connsiteX4" fmla="*/ 6329363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7999 h 6858000"/>
              <a:gd name="connsiteX8" fmla="*/ 0 w 12192000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214408" algn="l"/>
              </a:tabLst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9550546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 met 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0 w 12192000"/>
              <a:gd name="connsiteY0" fmla="*/ 0 h 6858000"/>
              <a:gd name="connsiteX1" fmla="*/ 5862638 w 12192000"/>
              <a:gd name="connsiteY1" fmla="*/ 0 h 6858000"/>
              <a:gd name="connsiteX2" fmla="*/ 5862638 w 12192000"/>
              <a:gd name="connsiteY2" fmla="*/ 709613 h 6858000"/>
              <a:gd name="connsiteX3" fmla="*/ 6329363 w 12192000"/>
              <a:gd name="connsiteY3" fmla="*/ 709613 h 6858000"/>
              <a:gd name="connsiteX4" fmla="*/ 6329363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3427413 h 6858000"/>
              <a:gd name="connsiteX8" fmla="*/ 0 w 12192000"/>
              <a:gd name="connsiteY8" fmla="*/ 0 h 6858000"/>
              <a:gd name="connsiteX0" fmla="*/ 0 w 12192000"/>
              <a:gd name="connsiteY0" fmla="*/ 0 h 6858000"/>
              <a:gd name="connsiteX1" fmla="*/ 5862638 w 12192000"/>
              <a:gd name="connsiteY1" fmla="*/ 0 h 6858000"/>
              <a:gd name="connsiteX2" fmla="*/ 5862638 w 12192000"/>
              <a:gd name="connsiteY2" fmla="*/ 709613 h 6858000"/>
              <a:gd name="connsiteX3" fmla="*/ 6329363 w 12192000"/>
              <a:gd name="connsiteY3" fmla="*/ 709613 h 6858000"/>
              <a:gd name="connsiteX4" fmla="*/ 6329363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7999 h 6858000"/>
              <a:gd name="connsiteX8" fmla="*/ 0 w 12192000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214408" algn="l"/>
              </a:tabLst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rgbClr val="E17000"/>
          </a:solidFill>
        </p:spPr>
        <p:txBody>
          <a:bodyPr lIns="756000" anchor="ctr" anchorCtr="0">
            <a:no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1500" i="0">
                <a:solidFill>
                  <a:schemeClr val="tx1"/>
                </a:solidFill>
              </a:defRPr>
            </a:lvl1pPr>
            <a:lvl2pPr marL="234894" indent="0">
              <a:buNone/>
              <a:defRPr/>
            </a:lvl2pPr>
            <a:lvl3pPr marL="472488" indent="0">
              <a:buNone/>
              <a:defRPr/>
            </a:lvl3pPr>
            <a:lvl4pPr marL="707382" indent="0">
              <a:buNone/>
              <a:defRPr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6" y="0"/>
            <a:ext cx="1219835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129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 hasCustomPrompt="1"/>
          </p:nvPr>
        </p:nvSpPr>
        <p:spPr>
          <a:xfrm>
            <a:off x="635003" y="2276475"/>
            <a:ext cx="10923588" cy="3944939"/>
          </a:xfrm>
        </p:spPr>
        <p:txBody>
          <a:bodyPr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710303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1500"/>
            </a:lvl1pPr>
            <a:lvl2pPr marL="234894" indent="0">
              <a:buNone/>
              <a:defRPr sz="1351"/>
            </a:lvl2pPr>
            <a:lvl3pPr marL="472488" indent="0">
              <a:buNone/>
              <a:defRPr sz="1200"/>
            </a:lvl3pPr>
            <a:lvl4pPr marL="707382" indent="0">
              <a:buNone/>
              <a:defRPr sz="1200"/>
            </a:lvl4pPr>
            <a:lvl5pPr marL="944976" indent="0"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 hasCustomPrompt="1"/>
          </p:nvPr>
        </p:nvSpPr>
        <p:spPr>
          <a:xfrm>
            <a:off x="635003" y="2276475"/>
            <a:ext cx="7178964" cy="3944939"/>
          </a:xfrm>
        </p:spPr>
        <p:txBody>
          <a:bodyPr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65891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603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5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 hasCustomPrompt="1"/>
          </p:nvPr>
        </p:nvSpPr>
        <p:spPr>
          <a:xfrm>
            <a:off x="635000" y="1066803"/>
            <a:ext cx="5003800" cy="5154613"/>
          </a:xfrm>
        </p:spPr>
        <p:txBody>
          <a:bodyPr/>
          <a:lstStyle/>
          <a:p>
            <a:pPr lvl="0"/>
            <a:r>
              <a:rPr lang="nl-NL"/>
              <a:t>Klik om tekst of beeld toe te voegen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13" name="Tijdelijke aanduiding voor dianummer 14"/>
          <p:cNvSpPr>
            <a:spLocks noGrp="1"/>
          </p:cNvSpPr>
          <p:nvPr>
            <p:ph type="sldNum" sz="quarter" idx="25"/>
          </p:nvPr>
        </p:nvSpPr>
        <p:spPr>
          <a:xfrm>
            <a:off x="6553200" y="6221417"/>
            <a:ext cx="5005389" cy="322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349" y="0"/>
            <a:ext cx="1219835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512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3" y="1875618"/>
            <a:ext cx="10923588" cy="1551796"/>
          </a:xfrm>
        </p:spPr>
        <p:txBody>
          <a:bodyPr anchor="t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3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10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7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3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56032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951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t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9" y="2286001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9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9" y="384550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rgbClr val="E17000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1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3" name="Afbeelding 12" descr="VWS_Logo_pres_pos_nl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92000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9821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Pr>
        <a:solidFill>
          <a:srgbClr val="E17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3" y="1875621"/>
            <a:ext cx="10923588" cy="1551795"/>
          </a:xfrm>
        </p:spPr>
        <p:txBody>
          <a:bodyPr anchor="t" anchorCtr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3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10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150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7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3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pic>
        <p:nvPicPr>
          <p:cNvPr id="12" name="Afbeelding 11" descr="VWS_Logo_pres_diap_nl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92000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556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5" t="3618" r="23370" b="5823"/>
          <a:stretch>
            <a:fillRect/>
          </a:stretch>
        </p:blipFill>
        <p:spPr bwMode="auto">
          <a:xfrm>
            <a:off x="0" y="0"/>
            <a:ext cx="6527800" cy="686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6096000" y="0"/>
            <a:ext cx="6096000" cy="6858000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l-NL" sz="1800">
              <a:solidFill>
                <a:schemeClr val="tx1"/>
              </a:solidFill>
            </a:endParaRPr>
          </a:p>
        </p:txBody>
      </p:sp>
      <p:pic>
        <p:nvPicPr>
          <p:cNvPr id="6" name="Afbeelding 7" descr="RO_VWS_Logo_Powerpoint_diap_n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2001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65905" y="2474910"/>
            <a:ext cx="4800635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44736" y="3513149"/>
            <a:ext cx="4857784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7203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en Quote -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>
            <a:extLst>
              <a:ext uri="{FF2B5EF4-FFF2-40B4-BE49-F238E27FC236}">
                <a16:creationId xmlns:a16="http://schemas.microsoft.com/office/drawing/2014/main" id="{54443747-F25D-493E-975C-D3A5FACF79A5}"/>
              </a:ext>
            </a:extLst>
          </p:cNvPr>
          <p:cNvGrpSpPr/>
          <p:nvPr userDrawn="1"/>
        </p:nvGrpSpPr>
        <p:grpSpPr>
          <a:xfrm>
            <a:off x="185737" y="0"/>
            <a:ext cx="11826625" cy="6858000"/>
            <a:chOff x="185737" y="0"/>
            <a:chExt cx="11826625" cy="6858000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C54D506-382B-4277-BB6D-16723A00751B}"/>
                </a:ext>
              </a:extLst>
            </p:cNvPr>
            <p:cNvSpPr/>
            <p:nvPr userDrawn="1"/>
          </p:nvSpPr>
          <p:spPr>
            <a:xfrm>
              <a:off x="4983049" y="1026000"/>
              <a:ext cx="2232000" cy="58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12C2439D-3A12-4330-9A2A-485826F8D8AA}"/>
                </a:ext>
              </a:extLst>
            </p:cNvPr>
            <p:cNvSpPr/>
            <p:nvPr userDrawn="1"/>
          </p:nvSpPr>
          <p:spPr>
            <a:xfrm>
              <a:off x="9780362" y="1026000"/>
              <a:ext cx="2232000" cy="5832000"/>
            </a:xfrm>
            <a:custGeom>
              <a:avLst/>
              <a:gdLst>
                <a:gd name="connsiteX0" fmla="*/ 0 w 2232000"/>
                <a:gd name="connsiteY0" fmla="*/ 0 h 5832000"/>
                <a:gd name="connsiteX1" fmla="*/ 2232000 w 2232000"/>
                <a:gd name="connsiteY1" fmla="*/ 0 h 5832000"/>
                <a:gd name="connsiteX2" fmla="*/ 2232000 w 2232000"/>
                <a:gd name="connsiteY2" fmla="*/ 5832000 h 5832000"/>
                <a:gd name="connsiteX3" fmla="*/ 0 w 2232000"/>
                <a:gd name="connsiteY3" fmla="*/ 5832000 h 58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0">
                  <a:moveTo>
                    <a:pt x="0" y="0"/>
                  </a:moveTo>
                  <a:lnTo>
                    <a:pt x="2232000" y="0"/>
                  </a:lnTo>
                  <a:lnTo>
                    <a:pt x="2232000" y="5832000"/>
                  </a:lnTo>
                  <a:lnTo>
                    <a:pt x="0" y="5832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564FA1F8-40FA-4198-9C82-9BAAC88BEBA6}"/>
                </a:ext>
              </a:extLst>
            </p:cNvPr>
            <p:cNvSpPr/>
            <p:nvPr userDrawn="1"/>
          </p:nvSpPr>
          <p:spPr>
            <a:xfrm>
              <a:off x="185737" y="1025999"/>
              <a:ext cx="2232000" cy="5832001"/>
            </a:xfrm>
            <a:custGeom>
              <a:avLst/>
              <a:gdLst>
                <a:gd name="connsiteX0" fmla="*/ 0 w 2232000"/>
                <a:gd name="connsiteY0" fmla="*/ 0 h 5832001"/>
                <a:gd name="connsiteX1" fmla="*/ 2232000 w 2232000"/>
                <a:gd name="connsiteY1" fmla="*/ 0 h 5832001"/>
                <a:gd name="connsiteX2" fmla="*/ 2232000 w 2232000"/>
                <a:gd name="connsiteY2" fmla="*/ 5832001 h 5832001"/>
                <a:gd name="connsiteX3" fmla="*/ 0 w 2232000"/>
                <a:gd name="connsiteY3" fmla="*/ 5832001 h 5832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1">
                  <a:moveTo>
                    <a:pt x="0" y="0"/>
                  </a:moveTo>
                  <a:lnTo>
                    <a:pt x="2232000" y="0"/>
                  </a:lnTo>
                  <a:lnTo>
                    <a:pt x="2232000" y="5832001"/>
                  </a:lnTo>
                  <a:lnTo>
                    <a:pt x="0" y="5832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941C6D7-5596-4DB4-9B83-D2E5909FC080}"/>
                </a:ext>
              </a:extLst>
            </p:cNvPr>
            <p:cNvSpPr/>
            <p:nvPr userDrawn="1"/>
          </p:nvSpPr>
          <p:spPr>
            <a:xfrm>
              <a:off x="7381705" y="0"/>
              <a:ext cx="2232000" cy="5826448"/>
            </a:xfrm>
            <a:custGeom>
              <a:avLst/>
              <a:gdLst>
                <a:gd name="connsiteX0" fmla="*/ 0 w 2232000"/>
                <a:gd name="connsiteY0" fmla="*/ 0 h 5826448"/>
                <a:gd name="connsiteX1" fmla="*/ 2232000 w 2232000"/>
                <a:gd name="connsiteY1" fmla="*/ 0 h 5826448"/>
                <a:gd name="connsiteX2" fmla="*/ 2232000 w 2232000"/>
                <a:gd name="connsiteY2" fmla="*/ 5826448 h 5826448"/>
                <a:gd name="connsiteX3" fmla="*/ 0 w 2232000"/>
                <a:gd name="connsiteY3" fmla="*/ 5826448 h 582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448">
                  <a:moveTo>
                    <a:pt x="0" y="0"/>
                  </a:moveTo>
                  <a:lnTo>
                    <a:pt x="2232000" y="0"/>
                  </a:lnTo>
                  <a:lnTo>
                    <a:pt x="2232000" y="5826448"/>
                  </a:lnTo>
                  <a:lnTo>
                    <a:pt x="0" y="5826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5F4B47A5-90F2-4F54-8FF8-1DB08074E5AE}"/>
                </a:ext>
              </a:extLst>
            </p:cNvPr>
            <p:cNvSpPr/>
            <p:nvPr userDrawn="1"/>
          </p:nvSpPr>
          <p:spPr>
            <a:xfrm>
              <a:off x="2584393" y="0"/>
              <a:ext cx="2232000" cy="5826224"/>
            </a:xfrm>
            <a:custGeom>
              <a:avLst/>
              <a:gdLst>
                <a:gd name="connsiteX0" fmla="*/ 0 w 2232000"/>
                <a:gd name="connsiteY0" fmla="*/ 0 h 5826224"/>
                <a:gd name="connsiteX1" fmla="*/ 2232000 w 2232000"/>
                <a:gd name="connsiteY1" fmla="*/ 0 h 5826224"/>
                <a:gd name="connsiteX2" fmla="*/ 2232000 w 2232000"/>
                <a:gd name="connsiteY2" fmla="*/ 5826224 h 5826224"/>
                <a:gd name="connsiteX3" fmla="*/ 0 w 2232000"/>
                <a:gd name="connsiteY3" fmla="*/ 5826224 h 5826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224">
                  <a:moveTo>
                    <a:pt x="0" y="0"/>
                  </a:moveTo>
                  <a:lnTo>
                    <a:pt x="2232000" y="0"/>
                  </a:lnTo>
                  <a:lnTo>
                    <a:pt x="2232000" y="5826224"/>
                  </a:lnTo>
                  <a:lnTo>
                    <a:pt x="0" y="5826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86D1871D-66C7-4448-A710-F742359D87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000" y="1690688"/>
            <a:ext cx="9180000" cy="2809312"/>
          </a:xfrm>
        </p:spPr>
        <p:txBody>
          <a:bodyPr/>
          <a:lstStyle>
            <a:lvl1pPr algn="ctr">
              <a:defRPr sz="6600">
                <a:solidFill>
                  <a:schemeClr val="tx2"/>
                </a:solidFill>
              </a:defRPr>
            </a:lvl1pPr>
          </a:lstStyle>
          <a:p>
            <a:r>
              <a:rPr lang="de-DE"/>
              <a:t>“Quote„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26049E5E-3285-4B64-BB54-6B6DFA162C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6000" y="4500000"/>
            <a:ext cx="7200000" cy="1492250"/>
          </a:xfrm>
        </p:spPr>
        <p:txBody>
          <a:bodyPr/>
          <a:lstStyle>
            <a:lvl1pPr algn="ctr">
              <a:spcBef>
                <a:spcPts val="0"/>
              </a:spcBef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Naam</a:t>
            </a:r>
          </a:p>
          <a:p>
            <a:pPr lvl="0"/>
            <a:r>
              <a:rPr lang="de-DE"/>
              <a:t>(</a:t>
            </a:r>
            <a:r>
              <a:rPr lang="de-DE" err="1"/>
              <a:t>beroep</a:t>
            </a:r>
            <a:r>
              <a:rPr lang="de-DE"/>
              <a:t>/</a:t>
            </a:r>
            <a:r>
              <a:rPr lang="de-DE" err="1"/>
              <a:t>studie</a:t>
            </a:r>
            <a:r>
              <a:rPr lang="de-DE"/>
              <a:t>)</a:t>
            </a:r>
          </a:p>
        </p:txBody>
      </p:sp>
      <p:grpSp>
        <p:nvGrpSpPr>
          <p:cNvPr id="25" name="Graphic 9">
            <a:extLst>
              <a:ext uri="{FF2B5EF4-FFF2-40B4-BE49-F238E27FC236}">
                <a16:creationId xmlns:a16="http://schemas.microsoft.com/office/drawing/2014/main" id="{0B90CA71-2620-4DC6-B2B4-CF1B2FB543A7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D189B7A1-52B1-4C3F-BC87-FA30643A81E6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7D2E658-1C30-47A4-BB21-3F239AE37885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10C2278C-4618-4920-842B-393ADFD98EF4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30237E1D-2514-40AB-8818-7272270D4F1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4D2A36B6-64A9-4147-A178-945AB64A9B2B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5A6DEA7-F354-4BBE-B432-329F01C3151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21CF3DFD-2996-48EB-95E4-0298228F21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A4D85D4-702B-45C5-9EB0-0D0C87FB14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309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fsluit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360000"/>
            <a:ext cx="11520000" cy="3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3000" b="0" spc="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Naam auteur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719999"/>
            <a:ext cx="11520338" cy="270900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/>
              <a:t>Contactgegevens</a:t>
            </a:r>
          </a:p>
          <a:p>
            <a:endParaRPr lang="nl-NL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D57857E5-4DA8-4040-90CC-9BFD3C2DAC0B}"/>
              </a:ext>
            </a:extLst>
          </p:cNvPr>
          <p:cNvGrpSpPr/>
          <p:nvPr/>
        </p:nvGrpSpPr>
        <p:grpSpPr>
          <a:xfrm>
            <a:off x="152173" y="3656462"/>
            <a:ext cx="11754000" cy="4078956"/>
            <a:chOff x="1690686" y="1900236"/>
            <a:chExt cx="11754000" cy="4078956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8FF2C641-25F0-44CA-918E-4A1DFBB2B0C0}"/>
                </a:ext>
              </a:extLst>
            </p:cNvPr>
            <p:cNvSpPr/>
            <p:nvPr/>
          </p:nvSpPr>
          <p:spPr>
            <a:xfrm>
              <a:off x="1908612" y="2369989"/>
              <a:ext cx="1664621" cy="2401628"/>
            </a:xfrm>
            <a:custGeom>
              <a:avLst/>
              <a:gdLst>
                <a:gd name="connsiteX0" fmla="*/ 0 w 1664620"/>
                <a:gd name="connsiteY0" fmla="*/ 2366532 h 2401628"/>
                <a:gd name="connsiteX1" fmla="*/ 0 w 1664620"/>
                <a:gd name="connsiteY1" fmla="*/ 0 h 2401628"/>
                <a:gd name="connsiteX2" fmla="*/ 453603 w 1664620"/>
                <a:gd name="connsiteY2" fmla="*/ 0 h 2401628"/>
                <a:gd name="connsiteX3" fmla="*/ 453603 w 1664620"/>
                <a:gd name="connsiteY3" fmla="*/ 852337 h 2401628"/>
                <a:gd name="connsiteX4" fmla="*/ 950816 w 1664620"/>
                <a:gd name="connsiteY4" fmla="*/ 613419 h 2401628"/>
                <a:gd name="connsiteX5" fmla="*/ 1468996 w 1664620"/>
                <a:gd name="connsiteY5" fmla="*/ 840240 h 2401628"/>
                <a:gd name="connsiteX6" fmla="*/ 1674011 w 1664620"/>
                <a:gd name="connsiteY6" fmla="*/ 1491602 h 2401628"/>
                <a:gd name="connsiteX7" fmla="*/ 1464968 w 1664620"/>
                <a:gd name="connsiteY7" fmla="*/ 2167984 h 2401628"/>
                <a:gd name="connsiteX8" fmla="*/ 957271 w 1664620"/>
                <a:gd name="connsiteY8" fmla="*/ 2405288 h 2401628"/>
                <a:gd name="connsiteX9" fmla="*/ 667513 w 1664620"/>
                <a:gd name="connsiteY9" fmla="*/ 2331841 h 2401628"/>
                <a:gd name="connsiteX10" fmla="*/ 421327 w 1664620"/>
                <a:gd name="connsiteY10" fmla="*/ 2114717 h 2401628"/>
                <a:gd name="connsiteX11" fmla="*/ 421327 w 1664620"/>
                <a:gd name="connsiteY11" fmla="*/ 2366544 h 2401628"/>
                <a:gd name="connsiteX12" fmla="*/ 0 w 1664620"/>
                <a:gd name="connsiteY12" fmla="*/ 2366544 h 2401628"/>
                <a:gd name="connsiteX13" fmla="*/ 450388 w 1664620"/>
                <a:gd name="connsiteY13" fmla="*/ 1472224 h 2401628"/>
                <a:gd name="connsiteX14" fmla="*/ 534331 w 1664620"/>
                <a:gd name="connsiteY14" fmla="*/ 1866103 h 2401628"/>
                <a:gd name="connsiteX15" fmla="*/ 847508 w 1664620"/>
                <a:gd name="connsiteY15" fmla="*/ 2046912 h 2401628"/>
                <a:gd name="connsiteX16" fmla="*/ 1103377 w 1664620"/>
                <a:gd name="connsiteY16" fmla="*/ 1918571 h 2401628"/>
                <a:gd name="connsiteX17" fmla="*/ 1209112 w 1664620"/>
                <a:gd name="connsiteY17" fmla="*/ 1514195 h 2401628"/>
                <a:gd name="connsiteX18" fmla="*/ 1102576 w 1664620"/>
                <a:gd name="connsiteY18" fmla="*/ 1090441 h 2401628"/>
                <a:gd name="connsiteX19" fmla="*/ 829756 w 1664620"/>
                <a:gd name="connsiteY19" fmla="*/ 960486 h 2401628"/>
                <a:gd name="connsiteX20" fmla="*/ 558563 w 1664620"/>
                <a:gd name="connsiteY20" fmla="*/ 1087213 h 2401628"/>
                <a:gd name="connsiteX21" fmla="*/ 450388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852337"/>
                  </a:lnTo>
                  <a:cubicBezTo>
                    <a:pt x="593494" y="693080"/>
                    <a:pt x="759245" y="613419"/>
                    <a:pt x="950816" y="613419"/>
                  </a:cubicBezTo>
                  <a:cubicBezTo>
                    <a:pt x="1159593" y="613419"/>
                    <a:pt x="1332319" y="689039"/>
                    <a:pt x="1468996" y="840240"/>
                  </a:cubicBezTo>
                  <a:cubicBezTo>
                    <a:pt x="1605660" y="991440"/>
                    <a:pt x="1674011" y="1208566"/>
                    <a:pt x="1674011" y="1491602"/>
                  </a:cubicBezTo>
                  <a:cubicBezTo>
                    <a:pt x="1674011" y="1784334"/>
                    <a:pt x="1604326" y="2009782"/>
                    <a:pt x="1464968" y="2167984"/>
                  </a:cubicBezTo>
                  <a:cubicBezTo>
                    <a:pt x="1325584" y="2326187"/>
                    <a:pt x="1156365" y="2405288"/>
                    <a:pt x="957271" y="2405288"/>
                  </a:cubicBezTo>
                  <a:cubicBezTo>
                    <a:pt x="859325" y="2405288"/>
                    <a:pt x="762752" y="2380789"/>
                    <a:pt x="667513" y="2331841"/>
                  </a:cubicBezTo>
                  <a:cubicBezTo>
                    <a:pt x="572261" y="2282881"/>
                    <a:pt x="490186" y="2210515"/>
                    <a:pt x="421327" y="2114717"/>
                  </a:cubicBezTo>
                  <a:lnTo>
                    <a:pt x="421327" y="2366544"/>
                  </a:lnTo>
                  <a:lnTo>
                    <a:pt x="0" y="2366544"/>
                  </a:lnTo>
                  <a:close/>
                  <a:moveTo>
                    <a:pt x="450388" y="1472224"/>
                  </a:moveTo>
                  <a:cubicBezTo>
                    <a:pt x="450388" y="1649792"/>
                    <a:pt x="478356" y="1781106"/>
                    <a:pt x="534331" y="1866103"/>
                  </a:cubicBezTo>
                  <a:cubicBezTo>
                    <a:pt x="612873" y="1986642"/>
                    <a:pt x="717274" y="2046912"/>
                    <a:pt x="847508" y="2046912"/>
                  </a:cubicBezTo>
                  <a:cubicBezTo>
                    <a:pt x="947588" y="2046912"/>
                    <a:pt x="1032865" y="2004127"/>
                    <a:pt x="1103377" y="1918571"/>
                  </a:cubicBezTo>
                  <a:cubicBezTo>
                    <a:pt x="1173850" y="1833014"/>
                    <a:pt x="1209112" y="1698218"/>
                    <a:pt x="1209112" y="1514195"/>
                  </a:cubicBezTo>
                  <a:cubicBezTo>
                    <a:pt x="1209112" y="1318341"/>
                    <a:pt x="1173596" y="1177090"/>
                    <a:pt x="1102576" y="1090441"/>
                  </a:cubicBezTo>
                  <a:cubicBezTo>
                    <a:pt x="1031544" y="1003830"/>
                    <a:pt x="940587" y="960486"/>
                    <a:pt x="829756" y="960486"/>
                  </a:cubicBezTo>
                  <a:cubicBezTo>
                    <a:pt x="721048" y="960486"/>
                    <a:pt x="630650" y="1002737"/>
                    <a:pt x="558563" y="1087213"/>
                  </a:cubicBezTo>
                  <a:cubicBezTo>
                    <a:pt x="486425" y="1171715"/>
                    <a:pt x="450388" y="1300043"/>
                    <a:pt x="450388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94D5447-2D15-4406-8FBB-9B097D19D7C7}"/>
                </a:ext>
              </a:extLst>
            </p:cNvPr>
            <p:cNvSpPr/>
            <p:nvPr/>
          </p:nvSpPr>
          <p:spPr>
            <a:xfrm>
              <a:off x="3653083" y="2983434"/>
              <a:ext cx="1601085" cy="1791691"/>
            </a:xfrm>
            <a:custGeom>
              <a:avLst/>
              <a:gdLst>
                <a:gd name="connsiteX0" fmla="*/ 1125144 w 1601085"/>
                <a:gd name="connsiteY0" fmla="*/ 1207473 h 1791690"/>
                <a:gd name="connsiteX1" fmla="*/ 1577145 w 1601085"/>
                <a:gd name="connsiteY1" fmla="*/ 1283346 h 1791690"/>
                <a:gd name="connsiteX2" fmla="*/ 1301911 w 1601085"/>
                <a:gd name="connsiteY2" fmla="*/ 1661889 h 1791690"/>
                <a:gd name="connsiteX3" fmla="*/ 831345 w 1601085"/>
                <a:gd name="connsiteY3" fmla="*/ 1791843 h 1791690"/>
                <a:gd name="connsiteX4" fmla="*/ 169499 w 1601085"/>
                <a:gd name="connsiteY4" fmla="*/ 1499658 h 1791690"/>
                <a:gd name="connsiteX5" fmla="*/ 0 w 1601085"/>
                <a:gd name="connsiteY5" fmla="*/ 908832 h 1791690"/>
                <a:gd name="connsiteX6" fmla="*/ 222767 w 1601085"/>
                <a:gd name="connsiteY6" fmla="*/ 241332 h 1791690"/>
                <a:gd name="connsiteX7" fmla="*/ 786146 w 1601085"/>
                <a:gd name="connsiteY7" fmla="*/ 0 h 1791690"/>
                <a:gd name="connsiteX8" fmla="*/ 1389882 w 1601085"/>
                <a:gd name="connsiteY8" fmla="*/ 252641 h 1791690"/>
                <a:gd name="connsiteX9" fmla="*/ 1601352 w 1601085"/>
                <a:gd name="connsiteY9" fmla="*/ 1026690 h 1791690"/>
                <a:gd name="connsiteX10" fmla="*/ 464899 w 1601085"/>
                <a:gd name="connsiteY10" fmla="*/ 1026690 h 1791690"/>
                <a:gd name="connsiteX11" fmla="*/ 574663 w 1601085"/>
                <a:gd name="connsiteY11" fmla="*/ 1340668 h 1791690"/>
                <a:gd name="connsiteX12" fmla="*/ 836186 w 1601085"/>
                <a:gd name="connsiteY12" fmla="*/ 1452858 h 1791690"/>
                <a:gd name="connsiteX13" fmla="*/ 1015368 w 1601085"/>
                <a:gd name="connsiteY13" fmla="*/ 1394749 h 1791690"/>
                <a:gd name="connsiteX14" fmla="*/ 1125144 w 1601085"/>
                <a:gd name="connsiteY14" fmla="*/ 1207473 h 1791690"/>
                <a:gd name="connsiteX15" fmla="*/ 1150977 w 1601085"/>
                <a:gd name="connsiteY15" fmla="*/ 749003 h 1791690"/>
                <a:gd name="connsiteX16" fmla="*/ 1049283 w 1601085"/>
                <a:gd name="connsiteY16" fmla="*/ 449562 h 1791690"/>
                <a:gd name="connsiteX17" fmla="*/ 813593 w 1601085"/>
                <a:gd name="connsiteY17" fmla="*/ 347054 h 1791690"/>
                <a:gd name="connsiteX18" fmla="*/ 568220 w 1601085"/>
                <a:gd name="connsiteY18" fmla="*/ 455217 h 1791690"/>
                <a:gd name="connsiteX19" fmla="*/ 472968 w 1601085"/>
                <a:gd name="connsiteY19" fmla="*/ 749016 h 1791690"/>
                <a:gd name="connsiteX20" fmla="*/ 1150977 w 1601085"/>
                <a:gd name="connsiteY20" fmla="*/ 749016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01085" h="1791690">
                  <a:moveTo>
                    <a:pt x="1125144" y="1207473"/>
                  </a:moveTo>
                  <a:lnTo>
                    <a:pt x="1577145" y="1283346"/>
                  </a:lnTo>
                  <a:cubicBezTo>
                    <a:pt x="1519024" y="1449084"/>
                    <a:pt x="1427266" y="1575278"/>
                    <a:pt x="1301911" y="1661889"/>
                  </a:cubicBezTo>
                  <a:cubicBezTo>
                    <a:pt x="1176531" y="1748525"/>
                    <a:pt x="1019663" y="1791843"/>
                    <a:pt x="831345" y="1791843"/>
                  </a:cubicBezTo>
                  <a:cubicBezTo>
                    <a:pt x="533238" y="1791843"/>
                    <a:pt x="312606" y="1694457"/>
                    <a:pt x="169499" y="1499658"/>
                  </a:cubicBezTo>
                  <a:cubicBezTo>
                    <a:pt x="56495" y="1343641"/>
                    <a:pt x="0" y="1146695"/>
                    <a:pt x="0" y="908832"/>
                  </a:cubicBezTo>
                  <a:cubicBezTo>
                    <a:pt x="0" y="624728"/>
                    <a:pt x="74260" y="402228"/>
                    <a:pt x="222767" y="241332"/>
                  </a:cubicBezTo>
                  <a:cubicBezTo>
                    <a:pt x="371287" y="80461"/>
                    <a:pt x="559071" y="0"/>
                    <a:pt x="786146" y="0"/>
                  </a:cubicBezTo>
                  <a:cubicBezTo>
                    <a:pt x="1041201" y="0"/>
                    <a:pt x="1242430" y="84222"/>
                    <a:pt x="1389882" y="252641"/>
                  </a:cubicBezTo>
                  <a:cubicBezTo>
                    <a:pt x="1537321" y="421086"/>
                    <a:pt x="1607808" y="679089"/>
                    <a:pt x="1601352" y="1026690"/>
                  </a:cubicBezTo>
                  <a:lnTo>
                    <a:pt x="464899" y="1026690"/>
                  </a:lnTo>
                  <a:cubicBezTo>
                    <a:pt x="468127" y="1161232"/>
                    <a:pt x="504698" y="1265874"/>
                    <a:pt x="574663" y="1340668"/>
                  </a:cubicBezTo>
                  <a:cubicBezTo>
                    <a:pt x="644602" y="1415474"/>
                    <a:pt x="731785" y="1452858"/>
                    <a:pt x="836186" y="1452858"/>
                  </a:cubicBezTo>
                  <a:cubicBezTo>
                    <a:pt x="907205" y="1452858"/>
                    <a:pt x="966941" y="1433492"/>
                    <a:pt x="1015368" y="1394749"/>
                  </a:cubicBezTo>
                  <a:cubicBezTo>
                    <a:pt x="1063794" y="1356005"/>
                    <a:pt x="1100378" y="1293576"/>
                    <a:pt x="1125144" y="1207473"/>
                  </a:cubicBezTo>
                  <a:close/>
                  <a:moveTo>
                    <a:pt x="1150977" y="749003"/>
                  </a:moveTo>
                  <a:cubicBezTo>
                    <a:pt x="1147749" y="617714"/>
                    <a:pt x="1113847" y="517900"/>
                    <a:pt x="1049283" y="449562"/>
                  </a:cubicBezTo>
                  <a:cubicBezTo>
                    <a:pt x="984706" y="381224"/>
                    <a:pt x="906138" y="347054"/>
                    <a:pt x="813593" y="347054"/>
                  </a:cubicBezTo>
                  <a:cubicBezTo>
                    <a:pt x="714567" y="347054"/>
                    <a:pt x="632797" y="383130"/>
                    <a:pt x="568220" y="455217"/>
                  </a:cubicBezTo>
                  <a:cubicBezTo>
                    <a:pt x="503643" y="527329"/>
                    <a:pt x="471888" y="625275"/>
                    <a:pt x="472968" y="749016"/>
                  </a:cubicBezTo>
                  <a:lnTo>
                    <a:pt x="1150977" y="749016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8C61FF0A-75D4-497C-B93E-022491D39C95}"/>
                </a:ext>
              </a:extLst>
            </p:cNvPr>
            <p:cNvSpPr/>
            <p:nvPr/>
          </p:nvSpPr>
          <p:spPr>
            <a:xfrm>
              <a:off x="5357108" y="2369989"/>
              <a:ext cx="1664621" cy="2401628"/>
            </a:xfrm>
            <a:custGeom>
              <a:avLst/>
              <a:gdLst>
                <a:gd name="connsiteX0" fmla="*/ 1673998 w 1664620"/>
                <a:gd name="connsiteY0" fmla="*/ 2366532 h 2401628"/>
                <a:gd name="connsiteX1" fmla="*/ 1252684 w 1664620"/>
                <a:gd name="connsiteY1" fmla="*/ 2366532 h 2401628"/>
                <a:gd name="connsiteX2" fmla="*/ 1252684 w 1664620"/>
                <a:gd name="connsiteY2" fmla="*/ 2114704 h 2401628"/>
                <a:gd name="connsiteX3" fmla="*/ 1004897 w 1664620"/>
                <a:gd name="connsiteY3" fmla="*/ 2333443 h 2401628"/>
                <a:gd name="connsiteX4" fmla="*/ 716740 w 1664620"/>
                <a:gd name="connsiteY4" fmla="*/ 2405275 h 2401628"/>
                <a:gd name="connsiteX5" fmla="*/ 210657 w 1664620"/>
                <a:gd name="connsiteY5" fmla="*/ 2167171 h 2401628"/>
                <a:gd name="connsiteX6" fmla="*/ 0 w 1664620"/>
                <a:gd name="connsiteY6" fmla="*/ 1502898 h 2401628"/>
                <a:gd name="connsiteX7" fmla="*/ 205015 w 1664620"/>
                <a:gd name="connsiteY7" fmla="*/ 840252 h 2401628"/>
                <a:gd name="connsiteX8" fmla="*/ 723208 w 1664620"/>
                <a:gd name="connsiteY8" fmla="*/ 613432 h 2401628"/>
                <a:gd name="connsiteX9" fmla="*/ 1220395 w 1664620"/>
                <a:gd name="connsiteY9" fmla="*/ 852349 h 2401628"/>
                <a:gd name="connsiteX10" fmla="*/ 1220395 w 1664620"/>
                <a:gd name="connsiteY10" fmla="*/ 0 h 2401628"/>
                <a:gd name="connsiteX11" fmla="*/ 1673998 w 1664620"/>
                <a:gd name="connsiteY11" fmla="*/ 0 h 2401628"/>
                <a:gd name="connsiteX12" fmla="*/ 1673998 w 1664620"/>
                <a:gd name="connsiteY12" fmla="*/ 2366532 h 2401628"/>
                <a:gd name="connsiteX13" fmla="*/ 463311 w 1664620"/>
                <a:gd name="connsiteY13" fmla="*/ 1472224 h 2401628"/>
                <a:gd name="connsiteX14" fmla="*/ 539185 w 1664620"/>
                <a:gd name="connsiteY14" fmla="*/ 1869331 h 2401628"/>
                <a:gd name="connsiteX15" fmla="*/ 845894 w 1664620"/>
                <a:gd name="connsiteY15" fmla="*/ 2046912 h 2401628"/>
                <a:gd name="connsiteX16" fmla="*/ 1112246 w 1664620"/>
                <a:gd name="connsiteY16" fmla="*/ 1913742 h 2401628"/>
                <a:gd name="connsiteX17" fmla="*/ 1222022 w 1664620"/>
                <a:gd name="connsiteY17" fmla="*/ 1515821 h 2401628"/>
                <a:gd name="connsiteX18" fmla="*/ 1115474 w 1664620"/>
                <a:gd name="connsiteY18" fmla="*/ 1090454 h 2401628"/>
                <a:gd name="connsiteX19" fmla="*/ 842667 w 1664620"/>
                <a:gd name="connsiteY19" fmla="*/ 960499 h 2401628"/>
                <a:gd name="connsiteX20" fmla="*/ 572274 w 1664620"/>
                <a:gd name="connsiteY20" fmla="*/ 1088840 h 2401628"/>
                <a:gd name="connsiteX21" fmla="*/ 463311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1673998" y="2366532"/>
                  </a:moveTo>
                  <a:lnTo>
                    <a:pt x="1252684" y="2366532"/>
                  </a:lnTo>
                  <a:lnTo>
                    <a:pt x="1252684" y="2114704"/>
                  </a:lnTo>
                  <a:cubicBezTo>
                    <a:pt x="1182719" y="2212649"/>
                    <a:pt x="1100123" y="2285562"/>
                    <a:pt x="1004897" y="2333443"/>
                  </a:cubicBezTo>
                  <a:cubicBezTo>
                    <a:pt x="909645" y="2381323"/>
                    <a:pt x="813593" y="2405275"/>
                    <a:pt x="716740" y="2405275"/>
                  </a:cubicBezTo>
                  <a:cubicBezTo>
                    <a:pt x="519794" y="2405275"/>
                    <a:pt x="351108" y="2325920"/>
                    <a:pt x="210657" y="2167171"/>
                  </a:cubicBezTo>
                  <a:cubicBezTo>
                    <a:pt x="70219" y="2008448"/>
                    <a:pt x="0" y="1787015"/>
                    <a:pt x="0" y="1502898"/>
                  </a:cubicBezTo>
                  <a:cubicBezTo>
                    <a:pt x="0" y="1212340"/>
                    <a:pt x="68325" y="991453"/>
                    <a:pt x="205015" y="840252"/>
                  </a:cubicBezTo>
                  <a:cubicBezTo>
                    <a:pt x="341667" y="689064"/>
                    <a:pt x="514406" y="613432"/>
                    <a:pt x="723208" y="613432"/>
                  </a:cubicBezTo>
                  <a:cubicBezTo>
                    <a:pt x="914741" y="613432"/>
                    <a:pt x="1080491" y="693092"/>
                    <a:pt x="1220395" y="852349"/>
                  </a:cubicBezTo>
                  <a:lnTo>
                    <a:pt x="1220395" y="0"/>
                  </a:lnTo>
                  <a:lnTo>
                    <a:pt x="1673998" y="0"/>
                  </a:lnTo>
                  <a:lnTo>
                    <a:pt x="1673998" y="2366532"/>
                  </a:lnTo>
                  <a:close/>
                  <a:moveTo>
                    <a:pt x="463311" y="1472224"/>
                  </a:moveTo>
                  <a:cubicBezTo>
                    <a:pt x="463311" y="1655180"/>
                    <a:pt x="488573" y="1787549"/>
                    <a:pt x="539185" y="1869331"/>
                  </a:cubicBezTo>
                  <a:cubicBezTo>
                    <a:pt x="612352" y="1987722"/>
                    <a:pt x="714580" y="2046912"/>
                    <a:pt x="845894" y="2046912"/>
                  </a:cubicBezTo>
                  <a:cubicBezTo>
                    <a:pt x="950270" y="2046912"/>
                    <a:pt x="1039053" y="2002513"/>
                    <a:pt x="1112246" y="1913742"/>
                  </a:cubicBezTo>
                  <a:cubicBezTo>
                    <a:pt x="1185426" y="1824958"/>
                    <a:pt x="1222022" y="1692322"/>
                    <a:pt x="1222022" y="1515821"/>
                  </a:cubicBezTo>
                  <a:cubicBezTo>
                    <a:pt x="1222022" y="1318875"/>
                    <a:pt x="1186506" y="1177103"/>
                    <a:pt x="1115474" y="1090454"/>
                  </a:cubicBezTo>
                  <a:cubicBezTo>
                    <a:pt x="1044441" y="1003843"/>
                    <a:pt x="953497" y="960499"/>
                    <a:pt x="842667" y="960499"/>
                  </a:cubicBezTo>
                  <a:cubicBezTo>
                    <a:pt x="735025" y="960499"/>
                    <a:pt x="644907" y="1003271"/>
                    <a:pt x="572274" y="1088840"/>
                  </a:cubicBezTo>
                  <a:cubicBezTo>
                    <a:pt x="499640" y="1174409"/>
                    <a:pt x="463311" y="1302191"/>
                    <a:pt x="463311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1429265F-D762-4B15-A2BD-B85864C55B44}"/>
                </a:ext>
              </a:extLst>
            </p:cNvPr>
            <p:cNvSpPr/>
            <p:nvPr/>
          </p:nvSpPr>
          <p:spPr>
            <a:xfrm>
              <a:off x="7196831" y="2983408"/>
              <a:ext cx="1601085" cy="1791691"/>
            </a:xfrm>
            <a:custGeom>
              <a:avLst/>
              <a:gdLst>
                <a:gd name="connsiteX0" fmla="*/ 458444 w 1601085"/>
                <a:gd name="connsiteY0" fmla="*/ 561778 h 1791690"/>
                <a:gd name="connsiteX1" fmla="*/ 46800 w 1601085"/>
                <a:gd name="connsiteY1" fmla="*/ 487518 h 1791690"/>
                <a:gd name="connsiteX2" fmla="*/ 285730 w 1601085"/>
                <a:gd name="connsiteY2" fmla="*/ 119459 h 1791690"/>
                <a:gd name="connsiteX3" fmla="*/ 789373 w 1601085"/>
                <a:gd name="connsiteY3" fmla="*/ 0 h 1791690"/>
                <a:gd name="connsiteX4" fmla="*/ 1241362 w 1601085"/>
                <a:gd name="connsiteY4" fmla="*/ 71833 h 1791690"/>
                <a:gd name="connsiteX5" fmla="*/ 1450431 w 1601085"/>
                <a:gd name="connsiteY5" fmla="*/ 254242 h 1791690"/>
                <a:gd name="connsiteX6" fmla="*/ 1510967 w 1601085"/>
                <a:gd name="connsiteY6" fmla="*/ 660232 h 1791690"/>
                <a:gd name="connsiteX7" fmla="*/ 1506126 w 1601085"/>
                <a:gd name="connsiteY7" fmla="*/ 1189721 h 1791690"/>
                <a:gd name="connsiteX8" fmla="*/ 1527918 w 1601085"/>
                <a:gd name="connsiteY8" fmla="*/ 1523065 h 1791690"/>
                <a:gd name="connsiteX9" fmla="*/ 1609421 w 1601085"/>
                <a:gd name="connsiteY9" fmla="*/ 1753100 h 1791690"/>
                <a:gd name="connsiteX10" fmla="*/ 1160660 w 1601085"/>
                <a:gd name="connsiteY10" fmla="*/ 1753100 h 1791690"/>
                <a:gd name="connsiteX11" fmla="*/ 1117074 w 1601085"/>
                <a:gd name="connsiteY11" fmla="*/ 1619117 h 1791690"/>
                <a:gd name="connsiteX12" fmla="*/ 1100937 w 1601085"/>
                <a:gd name="connsiteY12" fmla="*/ 1565849 h 1791690"/>
                <a:gd name="connsiteX13" fmla="*/ 852336 w 1601085"/>
                <a:gd name="connsiteY13" fmla="*/ 1735348 h 1791690"/>
                <a:gd name="connsiteX14" fmla="*/ 569834 w 1601085"/>
                <a:gd name="connsiteY14" fmla="*/ 1791844 h 1791690"/>
                <a:gd name="connsiteX15" fmla="*/ 152548 w 1601085"/>
                <a:gd name="connsiteY15" fmla="*/ 1648165 h 1791690"/>
                <a:gd name="connsiteX16" fmla="*/ 0 w 1601085"/>
                <a:gd name="connsiteY16" fmla="*/ 1284960 h 1791690"/>
                <a:gd name="connsiteX17" fmla="*/ 69419 w 1601085"/>
                <a:gd name="connsiteY17" fmla="*/ 1025864 h 1791690"/>
                <a:gd name="connsiteX18" fmla="*/ 263938 w 1601085"/>
                <a:gd name="connsiteY18" fmla="*/ 851511 h 1791690"/>
                <a:gd name="connsiteX19" fmla="*/ 624741 w 1601085"/>
                <a:gd name="connsiteY19" fmla="*/ 745788 h 1791690"/>
                <a:gd name="connsiteX20" fmla="*/ 1065446 w 1601085"/>
                <a:gd name="connsiteY20" fmla="*/ 634399 h 1791690"/>
                <a:gd name="connsiteX21" fmla="*/ 1065446 w 1601085"/>
                <a:gd name="connsiteY21" fmla="*/ 589187 h 1791690"/>
                <a:gd name="connsiteX22" fmla="*/ 1000869 w 1601085"/>
                <a:gd name="connsiteY22" fmla="*/ 402737 h 1791690"/>
                <a:gd name="connsiteX23" fmla="*/ 757097 w 1601085"/>
                <a:gd name="connsiteY23" fmla="*/ 347042 h 1791690"/>
                <a:gd name="connsiteX24" fmla="*/ 568233 w 1601085"/>
                <a:gd name="connsiteY24" fmla="*/ 394668 h 1791690"/>
                <a:gd name="connsiteX25" fmla="*/ 458444 w 1601085"/>
                <a:gd name="connsiteY25" fmla="*/ 561778 h 1791690"/>
                <a:gd name="connsiteX26" fmla="*/ 1065420 w 1601085"/>
                <a:gd name="connsiteY26" fmla="*/ 929837 h 1791690"/>
                <a:gd name="connsiteX27" fmla="*/ 789360 w 1601085"/>
                <a:gd name="connsiteY27" fmla="*/ 999243 h 1791690"/>
                <a:gd name="connsiteX28" fmla="*/ 542387 w 1601085"/>
                <a:gd name="connsiteY28" fmla="*/ 1078357 h 1791690"/>
                <a:gd name="connsiteX29" fmla="*/ 453590 w 1601085"/>
                <a:gd name="connsiteY29" fmla="*/ 1238160 h 1791690"/>
                <a:gd name="connsiteX30" fmla="*/ 524622 w 1601085"/>
                <a:gd name="connsiteY30" fmla="*/ 1402818 h 1791690"/>
                <a:gd name="connsiteX31" fmla="*/ 705430 w 1601085"/>
                <a:gd name="connsiteY31" fmla="*/ 1472236 h 1791690"/>
                <a:gd name="connsiteX32" fmla="*/ 939494 w 1601085"/>
                <a:gd name="connsiteY32" fmla="*/ 1391509 h 1791690"/>
                <a:gd name="connsiteX33" fmla="*/ 1047657 w 1601085"/>
                <a:gd name="connsiteY33" fmla="*/ 1241388 h 1791690"/>
                <a:gd name="connsiteX34" fmla="*/ 1065420 w 1601085"/>
                <a:gd name="connsiteY34" fmla="*/ 1020235 h 1791690"/>
                <a:gd name="connsiteX35" fmla="*/ 1065420 w 1601085"/>
                <a:gd name="connsiteY35" fmla="*/ 929837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601085" h="1791690">
                  <a:moveTo>
                    <a:pt x="458444" y="561778"/>
                  </a:moveTo>
                  <a:lnTo>
                    <a:pt x="46800" y="487518"/>
                  </a:lnTo>
                  <a:cubicBezTo>
                    <a:pt x="93066" y="321793"/>
                    <a:pt x="172714" y="199119"/>
                    <a:pt x="285730" y="119459"/>
                  </a:cubicBezTo>
                  <a:cubicBezTo>
                    <a:pt x="398734" y="39824"/>
                    <a:pt x="566606" y="0"/>
                    <a:pt x="789373" y="0"/>
                  </a:cubicBezTo>
                  <a:cubicBezTo>
                    <a:pt x="991695" y="0"/>
                    <a:pt x="1142337" y="23965"/>
                    <a:pt x="1241362" y="71833"/>
                  </a:cubicBezTo>
                  <a:cubicBezTo>
                    <a:pt x="1340363" y="119738"/>
                    <a:pt x="1410048" y="180554"/>
                    <a:pt x="1450431" y="254242"/>
                  </a:cubicBezTo>
                  <a:cubicBezTo>
                    <a:pt x="1490789" y="327968"/>
                    <a:pt x="1510967" y="463286"/>
                    <a:pt x="1510967" y="660232"/>
                  </a:cubicBezTo>
                  <a:lnTo>
                    <a:pt x="1506126" y="1189721"/>
                  </a:lnTo>
                  <a:cubicBezTo>
                    <a:pt x="1506126" y="1340388"/>
                    <a:pt x="1513369" y="1451511"/>
                    <a:pt x="1527918" y="1523065"/>
                  </a:cubicBezTo>
                  <a:cubicBezTo>
                    <a:pt x="1542443" y="1594643"/>
                    <a:pt x="1569610" y="1671317"/>
                    <a:pt x="1609421" y="1753100"/>
                  </a:cubicBezTo>
                  <a:lnTo>
                    <a:pt x="1160660" y="1753100"/>
                  </a:lnTo>
                  <a:cubicBezTo>
                    <a:pt x="1148817" y="1722984"/>
                    <a:pt x="1134280" y="1678306"/>
                    <a:pt x="1117074" y="1619117"/>
                  </a:cubicBezTo>
                  <a:cubicBezTo>
                    <a:pt x="1109527" y="1592229"/>
                    <a:pt x="1104164" y="1574464"/>
                    <a:pt x="1100937" y="1565849"/>
                  </a:cubicBezTo>
                  <a:cubicBezTo>
                    <a:pt x="1023449" y="1641189"/>
                    <a:pt x="940562" y="1697684"/>
                    <a:pt x="852336" y="1735348"/>
                  </a:cubicBezTo>
                  <a:cubicBezTo>
                    <a:pt x="764086" y="1773012"/>
                    <a:pt x="669927" y="1791844"/>
                    <a:pt x="569834" y="1791844"/>
                  </a:cubicBezTo>
                  <a:cubicBezTo>
                    <a:pt x="393321" y="1791844"/>
                    <a:pt x="254242" y="1743963"/>
                    <a:pt x="152548" y="1648165"/>
                  </a:cubicBezTo>
                  <a:cubicBezTo>
                    <a:pt x="50853" y="1552405"/>
                    <a:pt x="0" y="1431332"/>
                    <a:pt x="0" y="1284960"/>
                  </a:cubicBezTo>
                  <a:cubicBezTo>
                    <a:pt x="0" y="1188107"/>
                    <a:pt x="23127" y="1101738"/>
                    <a:pt x="69419" y="1025864"/>
                  </a:cubicBezTo>
                  <a:cubicBezTo>
                    <a:pt x="115685" y="949990"/>
                    <a:pt x="180529" y="891881"/>
                    <a:pt x="263938" y="851511"/>
                  </a:cubicBezTo>
                  <a:cubicBezTo>
                    <a:pt x="347334" y="811153"/>
                    <a:pt x="467580" y="775929"/>
                    <a:pt x="624741" y="745788"/>
                  </a:cubicBezTo>
                  <a:cubicBezTo>
                    <a:pt x="836745" y="705977"/>
                    <a:pt x="983638" y="668847"/>
                    <a:pt x="1065446" y="634399"/>
                  </a:cubicBezTo>
                  <a:lnTo>
                    <a:pt x="1065446" y="589187"/>
                  </a:lnTo>
                  <a:cubicBezTo>
                    <a:pt x="1065446" y="502017"/>
                    <a:pt x="1043907" y="439867"/>
                    <a:pt x="1000869" y="402737"/>
                  </a:cubicBezTo>
                  <a:cubicBezTo>
                    <a:pt x="957805" y="365607"/>
                    <a:pt x="876582" y="347042"/>
                    <a:pt x="757097" y="347042"/>
                  </a:cubicBezTo>
                  <a:cubicBezTo>
                    <a:pt x="676382" y="347042"/>
                    <a:pt x="613419" y="362938"/>
                    <a:pt x="568233" y="394668"/>
                  </a:cubicBezTo>
                  <a:cubicBezTo>
                    <a:pt x="523021" y="426461"/>
                    <a:pt x="486412" y="482155"/>
                    <a:pt x="458444" y="561778"/>
                  </a:cubicBezTo>
                  <a:close/>
                  <a:moveTo>
                    <a:pt x="1065420" y="929837"/>
                  </a:moveTo>
                  <a:cubicBezTo>
                    <a:pt x="1007299" y="949202"/>
                    <a:pt x="915300" y="972367"/>
                    <a:pt x="789360" y="999243"/>
                  </a:cubicBezTo>
                  <a:cubicBezTo>
                    <a:pt x="663459" y="1026156"/>
                    <a:pt x="581131" y="1052511"/>
                    <a:pt x="542387" y="1078357"/>
                  </a:cubicBezTo>
                  <a:cubicBezTo>
                    <a:pt x="483172" y="1120328"/>
                    <a:pt x="453590" y="1173596"/>
                    <a:pt x="453590" y="1238160"/>
                  </a:cubicBezTo>
                  <a:cubicBezTo>
                    <a:pt x="453590" y="1301670"/>
                    <a:pt x="477238" y="1356552"/>
                    <a:pt x="524622" y="1402818"/>
                  </a:cubicBezTo>
                  <a:cubicBezTo>
                    <a:pt x="571981" y="1449110"/>
                    <a:pt x="632238" y="1472236"/>
                    <a:pt x="705430" y="1472236"/>
                  </a:cubicBezTo>
                  <a:cubicBezTo>
                    <a:pt x="787213" y="1472236"/>
                    <a:pt x="865234" y="1445348"/>
                    <a:pt x="939494" y="1391509"/>
                  </a:cubicBezTo>
                  <a:cubicBezTo>
                    <a:pt x="994388" y="1350630"/>
                    <a:pt x="1030426" y="1300590"/>
                    <a:pt x="1047657" y="1241388"/>
                  </a:cubicBezTo>
                  <a:cubicBezTo>
                    <a:pt x="1059499" y="1202644"/>
                    <a:pt x="1065420" y="1128943"/>
                    <a:pt x="1065420" y="1020235"/>
                  </a:cubicBezTo>
                  <a:lnTo>
                    <a:pt x="1065420" y="929837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50562799-2FFA-49B6-9585-529254290BFF}"/>
                </a:ext>
              </a:extLst>
            </p:cNvPr>
            <p:cNvSpPr/>
            <p:nvPr/>
          </p:nvSpPr>
          <p:spPr>
            <a:xfrm>
              <a:off x="8986413" y="2983408"/>
              <a:ext cx="1550257" cy="1740863"/>
            </a:xfrm>
            <a:custGeom>
              <a:avLst/>
              <a:gdLst>
                <a:gd name="connsiteX0" fmla="*/ 1562622 w 1550257"/>
                <a:gd name="connsiteY0" fmla="*/ 1753112 h 1740862"/>
                <a:gd name="connsiteX1" fmla="*/ 1109006 w 1550257"/>
                <a:gd name="connsiteY1" fmla="*/ 1753112 h 1740862"/>
                <a:gd name="connsiteX2" fmla="*/ 1109006 w 1550257"/>
                <a:gd name="connsiteY2" fmla="*/ 878183 h 1740862"/>
                <a:gd name="connsiteX3" fmla="*/ 1079958 w 1550257"/>
                <a:gd name="connsiteY3" fmla="*/ 518993 h 1740862"/>
                <a:gd name="connsiteX4" fmla="*/ 985519 w 1550257"/>
                <a:gd name="connsiteY4" fmla="*/ 392279 h 1740862"/>
                <a:gd name="connsiteX5" fmla="*/ 828117 w 1550257"/>
                <a:gd name="connsiteY5" fmla="*/ 347067 h 1740862"/>
                <a:gd name="connsiteX6" fmla="*/ 616647 w 1550257"/>
                <a:gd name="connsiteY6" fmla="*/ 411644 h 1740862"/>
                <a:gd name="connsiteX7" fmla="*/ 488306 w 1550257"/>
                <a:gd name="connsiteY7" fmla="*/ 582757 h 1740862"/>
                <a:gd name="connsiteX8" fmla="*/ 453603 w 1550257"/>
                <a:gd name="connsiteY8" fmla="*/ 976637 h 1740862"/>
                <a:gd name="connsiteX9" fmla="*/ 453603 w 1550257"/>
                <a:gd name="connsiteY9" fmla="*/ 1753100 h 1740862"/>
                <a:gd name="connsiteX10" fmla="*/ 0 w 1550257"/>
                <a:gd name="connsiteY10" fmla="*/ 1753100 h 1740862"/>
                <a:gd name="connsiteX11" fmla="*/ 0 w 1550257"/>
                <a:gd name="connsiteY11" fmla="*/ 38744 h 1740862"/>
                <a:gd name="connsiteX12" fmla="*/ 421314 w 1550257"/>
                <a:gd name="connsiteY12" fmla="*/ 38744 h 1740862"/>
                <a:gd name="connsiteX13" fmla="*/ 421314 w 1550257"/>
                <a:gd name="connsiteY13" fmla="*/ 290572 h 1740862"/>
                <a:gd name="connsiteX14" fmla="*/ 986319 w 1550257"/>
                <a:gd name="connsiteY14" fmla="*/ 0 h 1740862"/>
                <a:gd name="connsiteX15" fmla="*/ 1260754 w 1550257"/>
                <a:gd name="connsiteY15" fmla="*/ 54081 h 1740862"/>
                <a:gd name="connsiteX16" fmla="*/ 1448818 w 1550257"/>
                <a:gd name="connsiteY16" fmla="*/ 192105 h 1740862"/>
                <a:gd name="connsiteX17" fmla="*/ 1537602 w 1550257"/>
                <a:gd name="connsiteY17" fmla="*/ 382583 h 1740862"/>
                <a:gd name="connsiteX18" fmla="*/ 1562622 w 1550257"/>
                <a:gd name="connsiteY18" fmla="*/ 687679 h 1740862"/>
                <a:gd name="connsiteX19" fmla="*/ 1562622 w 1550257"/>
                <a:gd name="connsiteY19" fmla="*/ 1753112 h 1740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50257" h="1740862">
                  <a:moveTo>
                    <a:pt x="1562622" y="1753112"/>
                  </a:moveTo>
                  <a:lnTo>
                    <a:pt x="1109006" y="1753112"/>
                  </a:lnTo>
                  <a:lnTo>
                    <a:pt x="1109006" y="878183"/>
                  </a:lnTo>
                  <a:cubicBezTo>
                    <a:pt x="1109006" y="693092"/>
                    <a:pt x="1099323" y="573367"/>
                    <a:pt x="1079958" y="518993"/>
                  </a:cubicBezTo>
                  <a:cubicBezTo>
                    <a:pt x="1060592" y="464671"/>
                    <a:pt x="1029104" y="422420"/>
                    <a:pt x="985519" y="392279"/>
                  </a:cubicBezTo>
                  <a:cubicBezTo>
                    <a:pt x="941922" y="362163"/>
                    <a:pt x="889466" y="347067"/>
                    <a:pt x="828117" y="347067"/>
                  </a:cubicBezTo>
                  <a:cubicBezTo>
                    <a:pt x="749549" y="347067"/>
                    <a:pt x="679064" y="368606"/>
                    <a:pt x="616647" y="411644"/>
                  </a:cubicBezTo>
                  <a:cubicBezTo>
                    <a:pt x="554217" y="454696"/>
                    <a:pt x="511445" y="511725"/>
                    <a:pt x="488306" y="582757"/>
                  </a:cubicBezTo>
                  <a:cubicBezTo>
                    <a:pt x="465154" y="653789"/>
                    <a:pt x="453603" y="785091"/>
                    <a:pt x="453603" y="976637"/>
                  </a:cubicBezTo>
                  <a:lnTo>
                    <a:pt x="453603" y="1753100"/>
                  </a:lnTo>
                  <a:lnTo>
                    <a:pt x="0" y="1753100"/>
                  </a:lnTo>
                  <a:lnTo>
                    <a:pt x="0" y="38744"/>
                  </a:lnTo>
                  <a:lnTo>
                    <a:pt x="421314" y="38744"/>
                  </a:lnTo>
                  <a:lnTo>
                    <a:pt x="421314" y="290572"/>
                  </a:lnTo>
                  <a:cubicBezTo>
                    <a:pt x="570889" y="96866"/>
                    <a:pt x="759232" y="0"/>
                    <a:pt x="986319" y="0"/>
                  </a:cubicBezTo>
                  <a:cubicBezTo>
                    <a:pt x="1086400" y="0"/>
                    <a:pt x="1177866" y="18044"/>
                    <a:pt x="1260754" y="54081"/>
                  </a:cubicBezTo>
                  <a:cubicBezTo>
                    <a:pt x="1343616" y="90156"/>
                    <a:pt x="1406287" y="136156"/>
                    <a:pt x="1448818" y="192105"/>
                  </a:cubicBezTo>
                  <a:cubicBezTo>
                    <a:pt x="1491322" y="248067"/>
                    <a:pt x="1520904" y="311551"/>
                    <a:pt x="1537602" y="382583"/>
                  </a:cubicBezTo>
                  <a:cubicBezTo>
                    <a:pt x="1554273" y="453616"/>
                    <a:pt x="1562622" y="555310"/>
                    <a:pt x="1562622" y="687679"/>
                  </a:cubicBezTo>
                  <a:lnTo>
                    <a:pt x="1562622" y="1753112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816DD046-0F3E-4938-81CB-C76798003D82}"/>
                </a:ext>
              </a:extLst>
            </p:cNvPr>
            <p:cNvSpPr/>
            <p:nvPr/>
          </p:nvSpPr>
          <p:spPr>
            <a:xfrm>
              <a:off x="10761533" y="2369989"/>
              <a:ext cx="1575671" cy="2363507"/>
            </a:xfrm>
            <a:custGeom>
              <a:avLst/>
              <a:gdLst>
                <a:gd name="connsiteX0" fmla="*/ 0 w 1575671"/>
                <a:gd name="connsiteY0" fmla="*/ 2366532 h 2363507"/>
                <a:gd name="connsiteX1" fmla="*/ 0 w 1575671"/>
                <a:gd name="connsiteY1" fmla="*/ 0 h 2363507"/>
                <a:gd name="connsiteX2" fmla="*/ 453603 w 1575671"/>
                <a:gd name="connsiteY2" fmla="*/ 0 h 2363507"/>
                <a:gd name="connsiteX3" fmla="*/ 453603 w 1575671"/>
                <a:gd name="connsiteY3" fmla="*/ 1255912 h 2363507"/>
                <a:gd name="connsiteX4" fmla="*/ 984706 w 1575671"/>
                <a:gd name="connsiteY4" fmla="*/ 652163 h 2363507"/>
                <a:gd name="connsiteX5" fmla="*/ 1543244 w 1575671"/>
                <a:gd name="connsiteY5" fmla="*/ 652163 h 2363507"/>
                <a:gd name="connsiteX6" fmla="*/ 957272 w 1575671"/>
                <a:gd name="connsiteY6" fmla="*/ 1278505 h 2363507"/>
                <a:gd name="connsiteX7" fmla="*/ 1585227 w 1575671"/>
                <a:gd name="connsiteY7" fmla="*/ 2366532 h 2363507"/>
                <a:gd name="connsiteX8" fmla="*/ 1096096 w 1575671"/>
                <a:gd name="connsiteY8" fmla="*/ 2366532 h 2363507"/>
                <a:gd name="connsiteX9" fmla="*/ 665086 w 1575671"/>
                <a:gd name="connsiteY9" fmla="*/ 1596511 h 2363507"/>
                <a:gd name="connsiteX10" fmla="*/ 453603 w 1575671"/>
                <a:gd name="connsiteY10" fmla="*/ 1817664 h 2363507"/>
                <a:gd name="connsiteX11" fmla="*/ 453603 w 1575671"/>
                <a:gd name="connsiteY11" fmla="*/ 2366519 h 2363507"/>
                <a:gd name="connsiteX12" fmla="*/ 0 w 1575671"/>
                <a:gd name="connsiteY12" fmla="*/ 2366519 h 23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5671" h="2363507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1255912"/>
                  </a:lnTo>
                  <a:lnTo>
                    <a:pt x="984706" y="652163"/>
                  </a:lnTo>
                  <a:lnTo>
                    <a:pt x="1543244" y="652163"/>
                  </a:lnTo>
                  <a:lnTo>
                    <a:pt x="957272" y="1278505"/>
                  </a:lnTo>
                  <a:lnTo>
                    <a:pt x="1585227" y="2366532"/>
                  </a:lnTo>
                  <a:lnTo>
                    <a:pt x="1096096" y="2366532"/>
                  </a:lnTo>
                  <a:lnTo>
                    <a:pt x="665086" y="1596511"/>
                  </a:lnTo>
                  <a:lnTo>
                    <a:pt x="453603" y="1817664"/>
                  </a:lnTo>
                  <a:lnTo>
                    <a:pt x="453603" y="2366519"/>
                  </a:lnTo>
                  <a:lnTo>
                    <a:pt x="0" y="2366519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66CFB9B9-2D7D-45FC-95FF-B91824C82161}"/>
                </a:ext>
              </a:extLst>
            </p:cNvPr>
            <p:cNvSpPr/>
            <p:nvPr/>
          </p:nvSpPr>
          <p:spPr>
            <a:xfrm>
              <a:off x="12399317" y="2416802"/>
              <a:ext cx="1003855" cy="2350800"/>
            </a:xfrm>
            <a:custGeom>
              <a:avLst/>
              <a:gdLst>
                <a:gd name="connsiteX0" fmla="*/ 973422 w 1003855"/>
                <a:gd name="connsiteY0" fmla="*/ 605350 h 2350800"/>
                <a:gd name="connsiteX1" fmla="*/ 973422 w 1003855"/>
                <a:gd name="connsiteY1" fmla="*/ 966954 h 2350800"/>
                <a:gd name="connsiteX2" fmla="*/ 663485 w 1003855"/>
                <a:gd name="connsiteY2" fmla="*/ 966954 h 2350800"/>
                <a:gd name="connsiteX3" fmla="*/ 663485 w 1003855"/>
                <a:gd name="connsiteY3" fmla="*/ 1657861 h 2350800"/>
                <a:gd name="connsiteX4" fmla="*/ 672355 w 1003855"/>
                <a:gd name="connsiteY4" fmla="*/ 1902420 h 2350800"/>
                <a:gd name="connsiteX5" fmla="*/ 712712 w 1003855"/>
                <a:gd name="connsiteY5" fmla="*/ 1959741 h 2350800"/>
                <a:gd name="connsiteX6" fmla="*/ 789386 w 1003855"/>
                <a:gd name="connsiteY6" fmla="*/ 1982335 h 2350800"/>
                <a:gd name="connsiteX7" fmla="*/ 971796 w 1003855"/>
                <a:gd name="connsiteY7" fmla="*/ 1938737 h 2350800"/>
                <a:gd name="connsiteX8" fmla="*/ 1010539 w 1003855"/>
                <a:gd name="connsiteY8" fmla="*/ 2290645 h 2350800"/>
                <a:gd name="connsiteX9" fmla="*/ 652176 w 1003855"/>
                <a:gd name="connsiteY9" fmla="*/ 2358450 h 2350800"/>
                <a:gd name="connsiteX10" fmla="*/ 431023 w 1003855"/>
                <a:gd name="connsiteY10" fmla="*/ 2317292 h 2350800"/>
                <a:gd name="connsiteX11" fmla="*/ 286544 w 1003855"/>
                <a:gd name="connsiteY11" fmla="*/ 2210744 h 2350800"/>
                <a:gd name="connsiteX12" fmla="*/ 222780 w 1003855"/>
                <a:gd name="connsiteY12" fmla="*/ 2033989 h 2350800"/>
                <a:gd name="connsiteX13" fmla="*/ 208243 w 1003855"/>
                <a:gd name="connsiteY13" fmla="*/ 1714356 h 2350800"/>
                <a:gd name="connsiteX14" fmla="*/ 208243 w 1003855"/>
                <a:gd name="connsiteY14" fmla="*/ 966954 h 2350800"/>
                <a:gd name="connsiteX15" fmla="*/ 0 w 1003855"/>
                <a:gd name="connsiteY15" fmla="*/ 966954 h 2350800"/>
                <a:gd name="connsiteX16" fmla="*/ 0 w 1003855"/>
                <a:gd name="connsiteY16" fmla="*/ 605350 h 2350800"/>
                <a:gd name="connsiteX17" fmla="*/ 208243 w 1003855"/>
                <a:gd name="connsiteY17" fmla="*/ 605350 h 2350800"/>
                <a:gd name="connsiteX18" fmla="*/ 208243 w 1003855"/>
                <a:gd name="connsiteY18" fmla="*/ 264738 h 2350800"/>
                <a:gd name="connsiteX19" fmla="*/ 663472 w 1003855"/>
                <a:gd name="connsiteY19" fmla="*/ 0 h 2350800"/>
                <a:gd name="connsiteX20" fmla="*/ 663472 w 1003855"/>
                <a:gd name="connsiteY20" fmla="*/ 605350 h 2350800"/>
                <a:gd name="connsiteX21" fmla="*/ 973422 w 1003855"/>
                <a:gd name="connsiteY21" fmla="*/ 605350 h 23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03855" h="2350800">
                  <a:moveTo>
                    <a:pt x="973422" y="605350"/>
                  </a:moveTo>
                  <a:lnTo>
                    <a:pt x="973422" y="966954"/>
                  </a:lnTo>
                  <a:lnTo>
                    <a:pt x="663485" y="966954"/>
                  </a:lnTo>
                  <a:lnTo>
                    <a:pt x="663485" y="1657861"/>
                  </a:lnTo>
                  <a:cubicBezTo>
                    <a:pt x="663485" y="1797778"/>
                    <a:pt x="666420" y="1879306"/>
                    <a:pt x="672355" y="1902420"/>
                  </a:cubicBezTo>
                  <a:cubicBezTo>
                    <a:pt x="678263" y="1925572"/>
                    <a:pt x="691720" y="1944671"/>
                    <a:pt x="712712" y="1959741"/>
                  </a:cubicBezTo>
                  <a:cubicBezTo>
                    <a:pt x="733691" y="1974825"/>
                    <a:pt x="759245" y="1982335"/>
                    <a:pt x="789386" y="1982335"/>
                  </a:cubicBezTo>
                  <a:cubicBezTo>
                    <a:pt x="831370" y="1982335"/>
                    <a:pt x="892148" y="1967798"/>
                    <a:pt x="971796" y="1938737"/>
                  </a:cubicBezTo>
                  <a:lnTo>
                    <a:pt x="1010539" y="2290645"/>
                  </a:lnTo>
                  <a:cubicBezTo>
                    <a:pt x="905058" y="2335857"/>
                    <a:pt x="785600" y="2358450"/>
                    <a:pt x="652176" y="2358450"/>
                  </a:cubicBezTo>
                  <a:cubicBezTo>
                    <a:pt x="570368" y="2358450"/>
                    <a:pt x="496654" y="2344726"/>
                    <a:pt x="431023" y="2317292"/>
                  </a:cubicBezTo>
                  <a:cubicBezTo>
                    <a:pt x="365366" y="2289845"/>
                    <a:pt x="317219" y="2254329"/>
                    <a:pt x="286544" y="2210744"/>
                  </a:cubicBezTo>
                  <a:cubicBezTo>
                    <a:pt x="255882" y="2167158"/>
                    <a:pt x="234610" y="2108248"/>
                    <a:pt x="222780" y="2033989"/>
                  </a:cubicBezTo>
                  <a:cubicBezTo>
                    <a:pt x="213085" y="1981267"/>
                    <a:pt x="208243" y="1874731"/>
                    <a:pt x="208243" y="1714356"/>
                  </a:cubicBezTo>
                  <a:lnTo>
                    <a:pt x="208243" y="966954"/>
                  </a:lnTo>
                  <a:lnTo>
                    <a:pt x="0" y="966954"/>
                  </a:lnTo>
                  <a:lnTo>
                    <a:pt x="0" y="605350"/>
                  </a:lnTo>
                  <a:lnTo>
                    <a:pt x="208243" y="605350"/>
                  </a:lnTo>
                  <a:lnTo>
                    <a:pt x="208243" y="264738"/>
                  </a:lnTo>
                  <a:lnTo>
                    <a:pt x="663472" y="0"/>
                  </a:lnTo>
                  <a:lnTo>
                    <a:pt x="663472" y="605350"/>
                  </a:lnTo>
                  <a:lnTo>
                    <a:pt x="973422" y="605350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871638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32">
          <p15:clr>
            <a:srgbClr val="FBAE40"/>
          </p15:clr>
        </p15:guide>
        <p15:guide id="4" pos="74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35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slideLayout" Target="../slideLayouts/slideLayout3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26" Type="http://schemas.openxmlformats.org/officeDocument/2006/relationships/slideLayout" Target="../slideLayouts/slideLayout62.xml"/><Relationship Id="rId39" Type="http://schemas.openxmlformats.org/officeDocument/2006/relationships/slideLayout" Target="../slideLayouts/slideLayout75.xml"/><Relationship Id="rId21" Type="http://schemas.openxmlformats.org/officeDocument/2006/relationships/slideLayout" Target="../slideLayouts/slideLayout57.xml"/><Relationship Id="rId34" Type="http://schemas.openxmlformats.org/officeDocument/2006/relationships/slideLayout" Target="../slideLayouts/slideLayout70.xml"/><Relationship Id="rId42" Type="http://schemas.openxmlformats.org/officeDocument/2006/relationships/slideLayout" Target="../slideLayouts/slideLayout78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5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24" Type="http://schemas.openxmlformats.org/officeDocument/2006/relationships/slideLayout" Target="../slideLayouts/slideLayout60.xml"/><Relationship Id="rId32" Type="http://schemas.openxmlformats.org/officeDocument/2006/relationships/slideLayout" Target="../slideLayouts/slideLayout68.xml"/><Relationship Id="rId37" Type="http://schemas.openxmlformats.org/officeDocument/2006/relationships/slideLayout" Target="../slideLayouts/slideLayout73.xml"/><Relationship Id="rId40" Type="http://schemas.openxmlformats.org/officeDocument/2006/relationships/slideLayout" Target="../slideLayouts/slideLayout76.xml"/><Relationship Id="rId45" Type="http://schemas.openxmlformats.org/officeDocument/2006/relationships/image" Target="../media/image5.png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23" Type="http://schemas.openxmlformats.org/officeDocument/2006/relationships/slideLayout" Target="../slideLayouts/slideLayout59.xml"/><Relationship Id="rId28" Type="http://schemas.openxmlformats.org/officeDocument/2006/relationships/slideLayout" Target="../slideLayouts/slideLayout64.xml"/><Relationship Id="rId36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31" Type="http://schemas.openxmlformats.org/officeDocument/2006/relationships/slideLayout" Target="../slideLayouts/slideLayout67.xml"/><Relationship Id="rId44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Relationship Id="rId22" Type="http://schemas.openxmlformats.org/officeDocument/2006/relationships/slideLayout" Target="../slideLayouts/slideLayout58.xml"/><Relationship Id="rId27" Type="http://schemas.openxmlformats.org/officeDocument/2006/relationships/slideLayout" Target="../slideLayouts/slideLayout63.xml"/><Relationship Id="rId30" Type="http://schemas.openxmlformats.org/officeDocument/2006/relationships/slideLayout" Target="../slideLayouts/slideLayout66.xml"/><Relationship Id="rId35" Type="http://schemas.openxmlformats.org/officeDocument/2006/relationships/slideLayout" Target="../slideLayouts/slideLayout71.xml"/><Relationship Id="rId43" Type="http://schemas.openxmlformats.org/officeDocument/2006/relationships/slideLayout" Target="../slideLayouts/slideLayout79.xml"/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5" Type="http://schemas.openxmlformats.org/officeDocument/2006/relationships/slideLayout" Target="../slideLayouts/slideLayout61.xml"/><Relationship Id="rId33" Type="http://schemas.openxmlformats.org/officeDocument/2006/relationships/slideLayout" Target="../slideLayouts/slideLayout69.xml"/><Relationship Id="rId38" Type="http://schemas.openxmlformats.org/officeDocument/2006/relationships/slideLayout" Target="../slideLayouts/slideLayout74.xml"/><Relationship Id="rId20" Type="http://schemas.openxmlformats.org/officeDocument/2006/relationships/slideLayout" Target="../slideLayouts/slideLayout56.xml"/><Relationship Id="rId41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E966F5-006F-433A-9691-0B17633B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B2E2CE-1F7F-4603-9A75-FEAAFF738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692000"/>
            <a:ext cx="1152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/>
              <a:t>Eerste niveau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4571E1-7B78-4AC3-AB7A-7A15720DF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4900" y="7020000"/>
            <a:ext cx="21336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4B6D2-F868-492E-8371-701F4F999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8200" y="7020000"/>
            <a:ext cx="70358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91C4D-045B-4D79-8E4E-A715678EC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256572"/>
            <a:ext cx="600075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39972E5E-488A-4691-A9A3-9765ED2E0269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6E32B589-3F30-49B8-97FA-A6E223A0B778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6D768945-A957-434C-B7DF-89D473C34658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4C020F08-5C54-420F-9079-020DCA9623C7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B713BDA2-9C3F-4955-B00F-D4CA5A40276B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FCEEA2FC-252A-4305-9828-F6BC09FDA62E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3035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67" r:id="rId4"/>
    <p:sldLayoutId id="2147483660" r:id="rId5"/>
    <p:sldLayoutId id="2147483669" r:id="rId6"/>
    <p:sldLayoutId id="2147483668" r:id="rId7"/>
    <p:sldLayoutId id="2147483671" r:id="rId8"/>
    <p:sldLayoutId id="2147483672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94900" indent="-3429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b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300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3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461" userDrawn="1">
          <p15:clr>
            <a:srgbClr val="F26B43"/>
          </p15:clr>
        </p15:guide>
        <p15:guide id="4" orient="horz" pos="4094" userDrawn="1">
          <p15:clr>
            <a:srgbClr val="F26B43"/>
          </p15:clr>
        </p15:guide>
        <p15:guide id="5" orient="horz" pos="1065" userDrawn="1">
          <p15:clr>
            <a:srgbClr val="F26B43"/>
          </p15:clr>
        </p15:guide>
        <p15:guide id="6" orient="horz" pos="3788" userDrawn="1">
          <p15:clr>
            <a:srgbClr val="F26B43"/>
          </p15:clr>
        </p15:guide>
        <p15:guide id="7" orient="horz" pos="1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003" y="768000"/>
            <a:ext cx="7871997" cy="115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001" y="2208000"/>
            <a:ext cx="7871999" cy="3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31999" y="6432000"/>
            <a:ext cx="1920000" cy="2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67">
                <a:solidFill>
                  <a:schemeClr val="tx2"/>
                </a:solidFill>
              </a:defRPr>
            </a:lvl1pPr>
          </a:lstStyle>
          <a:p>
            <a:fld id="{C1F610A6-3FB9-BB49-BAD8-F52931540E00}" type="datetime4">
              <a:rPr lang="nl-NL" smtClean="0"/>
              <a:pPr/>
              <a:t>28 maart 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0000" y="6432000"/>
            <a:ext cx="5040000" cy="2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67">
                <a:solidFill>
                  <a:schemeClr val="tx2"/>
                </a:solidFill>
              </a:defRPr>
            </a:lvl1pPr>
          </a:lstStyle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1999" y="6432000"/>
            <a:ext cx="480000" cy="2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67">
                <a:solidFill>
                  <a:schemeClr val="tx2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46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  <p:sldLayoutId id="2147483727" r:id="rId20"/>
    <p:sldLayoutId id="2147483728" r:id="rId21"/>
    <p:sldLayoutId id="2147483729" r:id="rId22"/>
    <p:sldLayoutId id="2147483730" r:id="rId23"/>
    <p:sldLayoutId id="2147483731" r:id="rId24"/>
    <p:sldLayoutId id="2147483732" r:id="rId25"/>
    <p:sldLayoutId id="2147483733" r:id="rId26"/>
    <p:sldLayoutId id="2147483734" r:id="rId27"/>
  </p:sldLayoutIdLst>
  <p:hf hdr="0"/>
  <p:txStyles>
    <p:titleStyle>
      <a:lvl1pPr algn="l" defTabSz="914377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91995" indent="-191995" algn="l" defTabSz="914377" rtl="0" eaLnBrk="1" latinLnBrk="0" hangingPunct="1">
        <a:lnSpc>
          <a:spcPct val="120000"/>
        </a:lnSpc>
        <a:spcBef>
          <a:spcPts val="0"/>
        </a:spcBef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383990" indent="-191995" algn="l" defTabSz="914377" rtl="0" eaLnBrk="1" latinLnBrk="0" hangingPunct="1">
        <a:lnSpc>
          <a:spcPct val="120000"/>
        </a:lnSpc>
        <a:spcBef>
          <a:spcPts val="0"/>
        </a:spcBef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575986" indent="-191995" algn="l" defTabSz="914377" rtl="0" eaLnBrk="1" latinLnBrk="0" hangingPunct="1">
        <a:lnSpc>
          <a:spcPct val="120000"/>
        </a:lnSpc>
        <a:spcBef>
          <a:spcPts val="0"/>
        </a:spcBef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767981" indent="-191995" algn="l" defTabSz="914377" rtl="0" eaLnBrk="1" latinLnBrk="0" hangingPunct="1">
        <a:lnSpc>
          <a:spcPct val="120000"/>
        </a:lnSpc>
        <a:spcBef>
          <a:spcPts val="0"/>
        </a:spcBef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767981" indent="-191995" algn="l" defTabSz="914377" rtl="0" eaLnBrk="1" latinLnBrk="0" hangingPunct="1">
        <a:lnSpc>
          <a:spcPct val="120000"/>
        </a:lnSpc>
        <a:spcBef>
          <a:spcPts val="0"/>
        </a:spcBef>
        <a:buClr>
          <a:schemeClr val="accent3"/>
        </a:buClr>
        <a:buFont typeface="Arial" panose="020B0604020202020204" pitchFamily="34" charset="0"/>
        <a:buChar char="•"/>
        <a:defRPr sz="1200" i="1" kern="1200">
          <a:solidFill>
            <a:schemeClr val="tx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3" y="1052518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3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  <a:p>
            <a:pPr lvl="5"/>
            <a:r>
              <a:rPr lang="nl-NL"/>
              <a:t>Zesde niveau</a:t>
            </a:r>
          </a:p>
          <a:p>
            <a:pPr lvl="6"/>
            <a:r>
              <a:rPr lang="nl-NL"/>
              <a:t>Zevende niveau</a:t>
            </a:r>
          </a:p>
          <a:p>
            <a:pPr lvl="7"/>
            <a:r>
              <a:rPr lang="nl-NL"/>
              <a:t>Achtste niveau</a:t>
            </a:r>
          </a:p>
          <a:p>
            <a:pPr lvl="8"/>
            <a:r>
              <a:rPr lang="nl-NL"/>
              <a:t>Negende niveau</a:t>
            </a:r>
          </a:p>
          <a:p>
            <a:pPr lvl="8"/>
            <a:endParaRPr lang="nl-NL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7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3D291F-D5E7-47EC-AABB-F616C1B1A71B}" type="datetime4">
              <a:rPr lang="nl-NL" smtClean="0"/>
              <a:pPr/>
              <a:t>28 maart 2025</a:t>
            </a:fld>
            <a:r>
              <a:rPr lang="en-US"/>
              <a:t> | </a:t>
            </a:r>
            <a:r>
              <a:rPr lang="en-US" err="1"/>
              <a:t>Voettekst</a:t>
            </a:r>
            <a:endParaRPr lang="nl-NL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221417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788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349" y="0"/>
            <a:ext cx="1219835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6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  <p:sldLayoutId id="2147483754" r:id="rId19"/>
    <p:sldLayoutId id="2147483755" r:id="rId20"/>
    <p:sldLayoutId id="2147483756" r:id="rId21"/>
    <p:sldLayoutId id="2147483757" r:id="rId22"/>
    <p:sldLayoutId id="2147483758" r:id="rId23"/>
    <p:sldLayoutId id="2147483759" r:id="rId24"/>
    <p:sldLayoutId id="2147483760" r:id="rId25"/>
    <p:sldLayoutId id="2147483761" r:id="rId26"/>
    <p:sldLayoutId id="2147483762" r:id="rId27"/>
    <p:sldLayoutId id="2147483763" r:id="rId28"/>
    <p:sldLayoutId id="2147483764" r:id="rId29"/>
    <p:sldLayoutId id="2147483765" r:id="rId30"/>
    <p:sldLayoutId id="2147483766" r:id="rId31"/>
    <p:sldLayoutId id="2147483767" r:id="rId32"/>
    <p:sldLayoutId id="2147483768" r:id="rId33"/>
    <p:sldLayoutId id="2147483769" r:id="rId34"/>
    <p:sldLayoutId id="2147483770" r:id="rId35"/>
    <p:sldLayoutId id="2147483771" r:id="rId36"/>
    <p:sldLayoutId id="2147483772" r:id="rId37"/>
    <p:sldLayoutId id="2147483773" r:id="rId38"/>
    <p:sldLayoutId id="2147483774" r:id="rId39"/>
    <p:sldLayoutId id="2147483775" r:id="rId40"/>
    <p:sldLayoutId id="2147483776" r:id="rId41"/>
    <p:sldLayoutId id="2147483777" r:id="rId42"/>
    <p:sldLayoutId id="2147483778" r:id="rId43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700" b="0" kern="1200" baseline="0">
          <a:solidFill>
            <a:srgbClr val="E17000"/>
          </a:solidFill>
          <a:latin typeface="+mj-lt"/>
          <a:ea typeface="+mj-ea"/>
          <a:cs typeface="+mj-cs"/>
        </a:defRPr>
      </a:lvl1pPr>
    </p:titleStyle>
    <p:bodyStyle>
      <a:lvl1pPr marL="237594" indent="-237594" algn="l" defTabSz="685783" rtl="0" eaLnBrk="1" latinLnBrk="0" hangingPunct="1">
        <a:lnSpc>
          <a:spcPct val="90000"/>
        </a:lnSpc>
        <a:spcBef>
          <a:spcPts val="900"/>
        </a:spcBef>
        <a:buClr>
          <a:srgbClr val="E17000"/>
        </a:buClr>
        <a:buSzPct val="80000"/>
        <a:buFont typeface="Verdana" panose="020B060403050404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2488" indent="-237594" algn="l" defTabSz="685783" rtl="0" eaLnBrk="1" latinLnBrk="0" hangingPunct="1">
        <a:lnSpc>
          <a:spcPct val="90000"/>
        </a:lnSpc>
        <a:spcBef>
          <a:spcPts val="751"/>
        </a:spcBef>
        <a:buClr>
          <a:srgbClr val="E17000"/>
        </a:buClr>
        <a:buFont typeface="Verdana" panose="020B060403050404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0082" indent="-237594" algn="l" defTabSz="685783" rtl="0" eaLnBrk="1" latinLnBrk="0" hangingPunct="1">
        <a:lnSpc>
          <a:spcPct val="90000"/>
        </a:lnSpc>
        <a:spcBef>
          <a:spcPts val="600"/>
        </a:spcBef>
        <a:buClr>
          <a:srgbClr val="E17000"/>
        </a:buClr>
        <a:buFont typeface="Wingdings" panose="05000000000000000000" pitchFamily="2" charset="2"/>
        <a:buChar char="§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44976" indent="-237594" algn="l" defTabSz="685783" rtl="0" eaLnBrk="1" latinLnBrk="0" hangingPunct="1">
        <a:lnSpc>
          <a:spcPct val="90000"/>
        </a:lnSpc>
        <a:spcBef>
          <a:spcPts val="451"/>
        </a:spcBef>
        <a:buClr>
          <a:srgbClr val="E17000"/>
        </a:buClr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182570" indent="-237594" algn="l" defTabSz="685783" rtl="0" eaLnBrk="1" latinLnBrk="0" hangingPunct="1">
        <a:lnSpc>
          <a:spcPct val="90000"/>
        </a:lnSpc>
        <a:spcBef>
          <a:spcPts val="451"/>
        </a:spcBef>
        <a:buClr>
          <a:srgbClr val="E17000"/>
        </a:buClr>
        <a:buFont typeface="Verdana" panose="020B0604030504040204" pitchFamily="34" charset="0"/>
        <a:buChar char="–"/>
        <a:defRPr sz="1200" kern="1200" baseline="0">
          <a:solidFill>
            <a:srgbClr val="E17000"/>
          </a:solidFill>
          <a:latin typeface="+mn-lt"/>
          <a:ea typeface="+mn-ea"/>
          <a:cs typeface="+mn-cs"/>
        </a:defRPr>
      </a:lvl5pPr>
      <a:lvl6pPr marL="1417465" indent="-237594" algn="l" defTabSz="685783" rtl="0" eaLnBrk="1" latinLnBrk="0" hangingPunct="1">
        <a:lnSpc>
          <a:spcPct val="90000"/>
        </a:lnSpc>
        <a:spcBef>
          <a:spcPts val="451"/>
        </a:spcBef>
        <a:buFont typeface="Arial" panose="020B0604020202020204" pitchFamily="34" charset="0"/>
        <a:buChar char="•"/>
        <a:defRPr sz="1051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53999" indent="-53999" algn="l" defTabSz="685783" rtl="0" eaLnBrk="1" latinLnBrk="0" hangingPunct="1">
        <a:lnSpc>
          <a:spcPct val="90000"/>
        </a:lnSpc>
        <a:spcBef>
          <a:spcPts val="451"/>
        </a:spcBef>
        <a:buSzPct val="25000"/>
        <a:buFont typeface="Verdana" panose="020B0604030504040204" pitchFamily="34" charset="0"/>
        <a:buChar char=" "/>
        <a:defRPr sz="900" b="1" i="0" kern="1200" baseline="0">
          <a:solidFill>
            <a:srgbClr val="E17000"/>
          </a:solidFill>
          <a:latin typeface="+mn-lt"/>
          <a:ea typeface="+mn-ea"/>
          <a:cs typeface="+mn-cs"/>
        </a:defRPr>
      </a:lvl7pPr>
      <a:lvl8pPr marL="53999" indent="-53999" algn="l" defTabSz="685783" rtl="0" eaLnBrk="1" latinLnBrk="0" hangingPunct="1">
        <a:lnSpc>
          <a:spcPct val="90000"/>
        </a:lnSpc>
        <a:spcBef>
          <a:spcPts val="451"/>
        </a:spcBef>
        <a:buSzPct val="25000"/>
        <a:buFont typeface="Verdana" panose="020B0604030504040204" pitchFamily="34" charset="0"/>
        <a:buChar char=" "/>
        <a:defRPr sz="9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1996" indent="-107997" algn="l" defTabSz="685783" rtl="0" eaLnBrk="1" latinLnBrk="0" hangingPunct="1">
        <a:lnSpc>
          <a:spcPct val="90000"/>
        </a:lnSpc>
        <a:spcBef>
          <a:spcPts val="451"/>
        </a:spcBef>
        <a:buClr>
          <a:schemeClr val="accent2"/>
        </a:buClr>
        <a:buFont typeface="Verdana" panose="020B0604030504040204" pitchFamily="34" charset="0"/>
        <a:buChar char="–"/>
        <a:defRPr sz="9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rio.nl/cursus/zorg-en-welzij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.kreuze@curio.n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p.kollenburg@curio.nl" TargetMode="External"/><Relationship Id="rId2" Type="http://schemas.openxmlformats.org/officeDocument/2006/relationships/hyperlink" Target="mailto:m.vermeulen@curio.nl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D689EE3-86C1-4AF8-B3DB-E04DB6F8E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000" y="360000"/>
            <a:ext cx="7560000" cy="1260000"/>
          </a:xfrm>
        </p:spPr>
        <p:txBody>
          <a:bodyPr/>
          <a:lstStyle/>
          <a:p>
            <a:r>
              <a:rPr lang="nl-NL" dirty="0">
                <a:solidFill>
                  <a:srgbClr val="F9329C"/>
                </a:solidFill>
              </a:rPr>
              <a:t>WOZO </a:t>
            </a:r>
            <a:br>
              <a:rPr lang="nl-NL" dirty="0">
                <a:solidFill>
                  <a:srgbClr val="F9329C"/>
                </a:solidFill>
              </a:rPr>
            </a:br>
            <a:r>
              <a:rPr lang="nl-NL" dirty="0">
                <a:solidFill>
                  <a:srgbClr val="F9329C"/>
                </a:solidFill>
              </a:rPr>
              <a:t>11-6-2024</a:t>
            </a:r>
          </a:p>
        </p:txBody>
      </p:sp>
      <p:sp>
        <p:nvSpPr>
          <p:cNvPr id="11" name="Ondertitel 10">
            <a:extLst>
              <a:ext uri="{FF2B5EF4-FFF2-40B4-BE49-F238E27FC236}">
                <a16:creationId xmlns:a16="http://schemas.microsoft.com/office/drawing/2014/main" id="{104A2346-A6D9-48F1-AC89-A0F1155CC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0128" y="360000"/>
            <a:ext cx="2259922" cy="1639920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Jacqueline Le Sage</a:t>
            </a:r>
          </a:p>
          <a:p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Claudia Kas</a:t>
            </a:r>
          </a:p>
          <a:p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Diana van Hooft</a:t>
            </a:r>
          </a:p>
          <a:p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Saskia </a:t>
            </a:r>
            <a:r>
              <a:rPr lang="nl-NL" sz="1600" b="1" err="1">
                <a:solidFill>
                  <a:srgbClr val="F9329C"/>
                </a:solidFill>
                <a:latin typeface="Arial"/>
                <a:cs typeface="Arial"/>
              </a:rPr>
              <a:t>Baarendse</a:t>
            </a:r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 </a:t>
            </a:r>
          </a:p>
          <a:p>
            <a:r>
              <a:rPr lang="nl-NL" sz="1600" b="1" err="1">
                <a:solidFill>
                  <a:srgbClr val="F9329C"/>
                </a:solidFill>
                <a:latin typeface="Arial"/>
                <a:cs typeface="Arial"/>
              </a:rPr>
              <a:t>Kursad</a:t>
            </a:r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 Ekiz</a:t>
            </a:r>
          </a:p>
          <a:p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Fabienne de Bruijn</a:t>
            </a:r>
          </a:p>
          <a:p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Maaike Schalk</a:t>
            </a:r>
          </a:p>
          <a:p>
            <a:r>
              <a:rPr lang="nl-NL" sz="1600" b="1">
                <a:solidFill>
                  <a:srgbClr val="F9329C"/>
                </a:solidFill>
                <a:latin typeface="Arial"/>
                <a:cs typeface="Arial"/>
              </a:rPr>
              <a:t>Sanne Bijlsma</a:t>
            </a:r>
          </a:p>
          <a:p>
            <a:endParaRPr lang="nl-NL" sz="1600" b="1">
              <a:solidFill>
                <a:srgbClr val="F9329C"/>
              </a:solidFill>
              <a:latin typeface="Arial"/>
              <a:cs typeface="Arial"/>
            </a:endParaRPr>
          </a:p>
          <a:p>
            <a:endParaRPr lang="nl-NL" sz="1600">
              <a:solidFill>
                <a:srgbClr val="F9329C"/>
              </a:solidFill>
              <a:latin typeface="Arial"/>
              <a:cs typeface="Arial"/>
            </a:endParaRPr>
          </a:p>
          <a:p>
            <a:endParaRPr lang="en-US" sz="160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FD5E7E0-5149-4B79-9E9A-58DEAA02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50DEB82-89F7-4889-96EC-FA0029D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1</a:t>
            </a:fld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75" y="2498864"/>
            <a:ext cx="11505145" cy="402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2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ndertitel 6">
            <a:extLst>
              <a:ext uri="{FF2B5EF4-FFF2-40B4-BE49-F238E27FC236}">
                <a16:creationId xmlns:a16="http://schemas.microsoft.com/office/drawing/2014/main" id="{4C60F75A-68EC-4B8D-80DF-EFB0911B9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364" y="359781"/>
            <a:ext cx="11520338" cy="2709001"/>
          </a:xfrm>
        </p:spPr>
        <p:txBody>
          <a:bodyPr/>
          <a:lstStyle/>
          <a:p>
            <a:pPr algn="ctr"/>
            <a:endParaRPr lang="nl-NL" sz="2800">
              <a:solidFill>
                <a:srgbClr val="F9329C"/>
              </a:solidFill>
              <a:latin typeface="Arial"/>
              <a:cs typeface="Arial"/>
            </a:endParaRPr>
          </a:p>
          <a:p>
            <a:pPr algn="ctr"/>
            <a:r>
              <a:rPr lang="nl-NL" sz="2800">
                <a:solidFill>
                  <a:srgbClr val="F9329C"/>
                </a:solidFill>
                <a:latin typeface="Arial"/>
                <a:cs typeface="Arial"/>
              </a:rPr>
              <a:t>Vragen, opmerkingen of een afspraak? </a:t>
            </a:r>
          </a:p>
          <a:p>
            <a:pPr algn="ctr"/>
            <a:r>
              <a:rPr lang="nl-NL" sz="2800" b="1">
                <a:solidFill>
                  <a:srgbClr val="F9329C"/>
                </a:solidFill>
                <a:latin typeface="Arial"/>
                <a:cs typeface="Arial"/>
              </a:rPr>
              <a:t>Stuur een mail naar s.bijlsma@curio.nl</a:t>
            </a:r>
            <a:endParaRPr lang="nl-NL" b="1">
              <a:solidFill>
                <a:srgbClr val="F9329C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EDE042-A377-4558-B05A-613E5E06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0A7CB31-0BC2-473C-986A-BAFF251A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F07AA9B-B6BF-4AAF-8F73-0263F250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-142246" y="3366683"/>
            <a:ext cx="12476492" cy="393954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5000" b="1">
                <a:solidFill>
                  <a:srgbClr val="F9329C"/>
                </a:solidFill>
              </a:rPr>
              <a:t>bedankt</a:t>
            </a:r>
          </a:p>
        </p:txBody>
      </p:sp>
    </p:spTree>
    <p:extLst>
      <p:ext uri="{BB962C8B-B14F-4D97-AF65-F5344CB8AC3E}">
        <p14:creationId xmlns:p14="http://schemas.microsoft.com/office/powerpoint/2010/main" val="160327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734245"/>
            <a:ext cx="11520000" cy="720000"/>
          </a:xfrm>
        </p:spPr>
        <p:txBody>
          <a:bodyPr/>
          <a:lstStyle/>
          <a:p>
            <a:r>
              <a:rPr lang="nl-NL" dirty="0"/>
              <a:t>Huidig LLO aanbod zorg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691999"/>
            <a:ext cx="11520000" cy="4881782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nl-NL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Ondersteunen wonen en welbevinden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Ondersteunen thuis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Helpende plus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Basis voor deskundige zorg      	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Individuele basiszorg verlenen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Verzorgende en verpleegtechnisch handelingen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Pedicure opleiding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Losse (voorbehouden) handelingen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Voeding &amp; </a:t>
            </a:r>
            <a:r>
              <a:rPr lang="nl-NL" dirty="0" err="1"/>
              <a:t>hospitality</a:t>
            </a:r>
            <a:endParaRPr lang="nl-NL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Verkorte opleiding VZ IG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NL" dirty="0"/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6919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1026" name="Picture 2" descr="Sociaal domein - BBSO, een onafhankelijk bureau voor  sociaal-wetenschappelijk onderzoek.">
            <a:extLst>
              <a:ext uri="{FF2B5EF4-FFF2-40B4-BE49-F238E27FC236}">
                <a16:creationId xmlns:a16="http://schemas.microsoft.com/office/drawing/2014/main" id="{2BA35D2D-58D4-74DA-928D-9F7293F29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873" y="2053590"/>
            <a:ext cx="4498307" cy="21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71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734245"/>
            <a:ext cx="11520000" cy="720000"/>
          </a:xfrm>
        </p:spPr>
        <p:txBody>
          <a:bodyPr/>
          <a:lstStyle/>
          <a:p>
            <a:r>
              <a:rPr lang="nl-NL" dirty="0"/>
              <a:t>Toekomstig aanbod zorg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533394"/>
            <a:ext cx="11520000" cy="5141726"/>
          </a:xfrm>
        </p:spPr>
        <p:txBody>
          <a:bodyPr/>
          <a:lstStyle/>
          <a:p>
            <a:pPr marL="0" lvl="1" indent="0">
              <a:buNone/>
            </a:pPr>
            <a:r>
              <a:rPr lang="nl-NL" sz="2000" dirty="0"/>
              <a:t>Curio is volop in beweging en ontwikkeling. Met de vragen vanuit het werkveld zijn we steeds aan de slag om te kijken naar aansluiting hierop. Op dit moment in ontwikkeling:</a:t>
            </a:r>
            <a:br>
              <a:rPr lang="nl-NL" sz="2000" dirty="0"/>
            </a:br>
            <a:endParaRPr lang="nl-NL" sz="2000" dirty="0"/>
          </a:p>
          <a:p>
            <a:pPr lvl="1"/>
            <a:r>
              <a:rPr lang="nl-NL" sz="2000" dirty="0"/>
              <a:t>Keuzedeel Ernstig Meervoudige Beperkingen</a:t>
            </a:r>
          </a:p>
          <a:p>
            <a:pPr lvl="1"/>
            <a:r>
              <a:rPr lang="nl-NL" sz="2000" dirty="0"/>
              <a:t>Module geriatrische revalidatiezorg</a:t>
            </a:r>
          </a:p>
          <a:p>
            <a:pPr lvl="1"/>
            <a:r>
              <a:rPr lang="nl-NL" sz="2000" dirty="0"/>
              <a:t>Module palliatieve zorg</a:t>
            </a:r>
          </a:p>
          <a:p>
            <a:pPr lvl="1"/>
            <a:r>
              <a:rPr lang="nl-NL" sz="2000" dirty="0"/>
              <a:t>Keuzedeel Kraamzorg</a:t>
            </a:r>
          </a:p>
          <a:p>
            <a:pPr lvl="1"/>
            <a:r>
              <a:rPr lang="nl-NL" sz="2000" dirty="0"/>
              <a:t>Keuzedeel begeleider praktijkleren</a:t>
            </a:r>
          </a:p>
          <a:p>
            <a:pPr lvl="1"/>
            <a:r>
              <a:rPr lang="nl-NL" sz="2000" dirty="0"/>
              <a:t>Individuele ondersteuning en zorg in de MZ</a:t>
            </a:r>
          </a:p>
          <a:p>
            <a:pPr lvl="1"/>
            <a:r>
              <a:rPr lang="nl-NL" sz="2000" dirty="0"/>
              <a:t>Zorgdragen voor het ondersteuningsproces in de MZ</a:t>
            </a:r>
          </a:p>
          <a:p>
            <a:pPr lvl="1"/>
            <a:r>
              <a:rPr lang="nl-NL" sz="2000" dirty="0"/>
              <a:t>Borgen van professionalisering en kwaliteit in de MZ</a:t>
            </a:r>
            <a:endParaRPr lang="nl-NL" sz="2000" dirty="0">
              <a:highlight>
                <a:srgbClr val="FFFF00"/>
              </a:highlight>
            </a:endParaRPr>
          </a:p>
          <a:p>
            <a:pPr lvl="1"/>
            <a:r>
              <a:rPr lang="nl-NL" sz="2000" dirty="0"/>
              <a:t>Coördineren en organiseren in de MZ </a:t>
            </a:r>
          </a:p>
          <a:p>
            <a:pPr lvl="1"/>
            <a:endParaRPr lang="nl-NL" sz="2000" dirty="0"/>
          </a:p>
          <a:p>
            <a:pPr lvl="1"/>
            <a:endParaRPr lang="nl-NL" sz="2000" dirty="0"/>
          </a:p>
          <a:p>
            <a:pPr marL="0" lvl="1" indent="0">
              <a:buNone/>
            </a:pPr>
            <a:br>
              <a:rPr lang="nl-NL" sz="2000" dirty="0"/>
            </a:b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6919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</a:p>
        </p:txBody>
      </p:sp>
      <p:pic>
        <p:nvPicPr>
          <p:cNvPr id="10242" name="Picture 2" descr="Curio MBO Maatschappelijke Zorg 6">
            <a:extLst>
              <a:ext uri="{FF2B5EF4-FFF2-40B4-BE49-F238E27FC236}">
                <a16:creationId xmlns:a16="http://schemas.microsoft.com/office/drawing/2014/main" id="{B756EA23-E20D-CFDC-7C99-BF809EC9E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796" y="2850646"/>
            <a:ext cx="4484053" cy="247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79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734245"/>
            <a:ext cx="11520000" cy="720000"/>
          </a:xfrm>
        </p:spPr>
        <p:txBody>
          <a:bodyPr/>
          <a:lstStyle/>
          <a:p>
            <a:r>
              <a:rPr lang="nl-NL" dirty="0"/>
              <a:t>Contactgegevens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691999"/>
            <a:ext cx="11520000" cy="4881782"/>
          </a:xfrm>
        </p:spPr>
        <p:txBody>
          <a:bodyPr/>
          <a:lstStyle/>
          <a:p>
            <a:pPr marL="0" lvl="1" indent="0">
              <a:buNone/>
            </a:pPr>
            <a:r>
              <a:rPr lang="nl-NL" dirty="0"/>
              <a:t>Een overzicht van het volledige aanbod is te vinden op </a:t>
            </a:r>
            <a:r>
              <a:rPr lang="nl-NL" dirty="0">
                <a:hlinkClick r:id="rId3"/>
              </a:rPr>
              <a:t>www.curio.nl/cursus/zorg-en-welzijn/</a:t>
            </a:r>
            <a:endParaRPr lang="nl-NL" dirty="0"/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r>
              <a:rPr lang="nl-NL" b="1" dirty="0"/>
              <a:t>Let op: </a:t>
            </a:r>
            <a:r>
              <a:rPr lang="nl-NL" dirty="0"/>
              <a:t>het aanbod wordt regelmatig aangepast!</a:t>
            </a:r>
            <a:br>
              <a:rPr lang="nl-NL" dirty="0"/>
            </a:br>
            <a:endParaRPr lang="nl-NL" dirty="0"/>
          </a:p>
          <a:p>
            <a:pPr marL="0" lvl="1" indent="0">
              <a:buNone/>
            </a:pPr>
            <a:r>
              <a:rPr lang="nl-NL" dirty="0"/>
              <a:t>Curio denkt graag met je mee. Er is heel veel mogelijk!</a:t>
            </a:r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r>
              <a:rPr lang="nl-NL" dirty="0"/>
              <a:t>Zijn er vragen? Opmerkingen? Ben je benieuwd wat wij voor jouw organisatie kunnen betekenen? Neem dan contact op.</a:t>
            </a:r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r>
              <a:rPr lang="nl-NL" dirty="0"/>
              <a:t>Elsa Kreuze</a:t>
            </a:r>
          </a:p>
          <a:p>
            <a:pPr marL="0" lvl="1" indent="0">
              <a:buNone/>
            </a:pPr>
            <a:r>
              <a:rPr lang="nl-NL" dirty="0">
                <a:hlinkClick r:id="rId4"/>
              </a:rPr>
              <a:t>e.kreuze@curio.nl</a:t>
            </a:r>
            <a:endParaRPr lang="nl-NL" dirty="0"/>
          </a:p>
          <a:p>
            <a:pPr marL="0" lvl="1" indent="0">
              <a:buNone/>
            </a:pPr>
            <a:r>
              <a:rPr lang="nl-NL" dirty="0"/>
              <a:t>06-50682890</a:t>
            </a:r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6919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12513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D689EE3-86C1-4AF8-B3DB-E04DB6F8E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000" y="360000"/>
            <a:ext cx="7560000" cy="1260000"/>
          </a:xfrm>
        </p:spPr>
        <p:txBody>
          <a:bodyPr/>
          <a:lstStyle/>
          <a:p>
            <a:r>
              <a:rPr lang="nl-NL">
                <a:solidFill>
                  <a:srgbClr val="F9329C"/>
                </a:solidFill>
                <a:latin typeface="Arial"/>
                <a:cs typeface="Arial"/>
              </a:rPr>
              <a:t>Flexibilisering</a:t>
            </a:r>
            <a:endParaRPr lang="nl-NL"/>
          </a:p>
        </p:txBody>
      </p:sp>
      <p:sp>
        <p:nvSpPr>
          <p:cNvPr id="11" name="Ondertitel 10">
            <a:extLst>
              <a:ext uri="{FF2B5EF4-FFF2-40B4-BE49-F238E27FC236}">
                <a16:creationId xmlns:a16="http://schemas.microsoft.com/office/drawing/2014/main" id="{104A2346-A6D9-48F1-AC89-A0F1155CC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6627" y="266981"/>
            <a:ext cx="3714746" cy="360000"/>
          </a:xfrm>
        </p:spPr>
        <p:txBody>
          <a:bodyPr vert="horz" lIns="0" tIns="0" rIns="0" bIns="0" rtlCol="0" anchor="t">
            <a:noAutofit/>
          </a:bodyPr>
          <a:lstStyle/>
          <a:p>
            <a:endParaRPr lang="nl-NL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FD5E7E0-5149-4B79-9E9A-58DEAA02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50DEB82-89F7-4889-96EC-FA0029D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14</a:t>
            </a:fld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75" y="2498864"/>
            <a:ext cx="11505145" cy="402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4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44A751E4-1955-4A6F-B489-D5B986D9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000" y="381945"/>
            <a:ext cx="11520000" cy="720000"/>
          </a:xfrm>
        </p:spPr>
        <p:txBody>
          <a:bodyPr/>
          <a:lstStyle/>
          <a:p>
            <a:r>
              <a:rPr lang="nl-NL">
                <a:solidFill>
                  <a:srgbClr val="FFCC00"/>
                </a:solidFill>
              </a:rPr>
              <a:t>Inhoudsopgave</a:t>
            </a:r>
          </a:p>
        </p:txBody>
      </p:sp>
      <p:sp>
        <p:nvSpPr>
          <p:cNvPr id="9" name="Tijdelijke aanduiding voor datum 8">
            <a:extLst>
              <a:ext uri="{FF2B5EF4-FFF2-40B4-BE49-F238E27FC236}">
                <a16:creationId xmlns:a16="http://schemas.microsoft.com/office/drawing/2014/main" id="{39266A81-187B-424F-B093-33D78D71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9372395-2829-4149-AD5B-36964939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EE4660C-0676-4E44-B842-78BC6970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15</a:t>
            </a:fld>
            <a:endParaRPr lang="nl-NL">
              <a:solidFill>
                <a:srgbClr val="FFCC00"/>
              </a:solidFill>
            </a:endParaRP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C17853FA-B524-41AF-9AAA-5C5CF9EBB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86000" y="1805510"/>
            <a:ext cx="683999" cy="4322762"/>
          </a:xfrm>
        </p:spPr>
        <p:txBody>
          <a:bodyPr/>
          <a:lstStyle/>
          <a:p>
            <a:r>
              <a:rPr lang="nl-NL" dirty="0">
                <a:solidFill>
                  <a:srgbClr val="FFCC00"/>
                </a:solidFill>
              </a:rPr>
              <a:t>01.</a:t>
            </a:r>
          </a:p>
          <a:p>
            <a:r>
              <a:rPr lang="nl-NL" dirty="0">
                <a:solidFill>
                  <a:srgbClr val="FFCC00"/>
                </a:solidFill>
              </a:rPr>
              <a:t>02.</a:t>
            </a:r>
          </a:p>
          <a:p>
            <a:r>
              <a:rPr lang="nl-NL" dirty="0">
                <a:solidFill>
                  <a:srgbClr val="FFCC00"/>
                </a:solidFill>
              </a:rPr>
              <a:t>03.</a:t>
            </a:r>
          </a:p>
          <a:p>
            <a:r>
              <a:rPr lang="nl-NL" dirty="0">
                <a:solidFill>
                  <a:srgbClr val="FFCC00"/>
                </a:solidFill>
              </a:rPr>
              <a:t>04.</a:t>
            </a:r>
          </a:p>
          <a:p>
            <a:r>
              <a:rPr lang="nl-NL" dirty="0">
                <a:solidFill>
                  <a:srgbClr val="FFCC00"/>
                </a:solidFill>
              </a:rPr>
              <a:t>05.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90A50D2D-3C21-422D-B3C2-3563013AC7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01845" y="1801864"/>
            <a:ext cx="7382929" cy="4322762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nl-NL" dirty="0">
                <a:solidFill>
                  <a:srgbClr val="FFCC00"/>
                </a:solidFill>
                <a:latin typeface="Arial"/>
                <a:cs typeface="Arial"/>
              </a:rPr>
              <a:t>Waarom flexibel onderwijs</a:t>
            </a:r>
          </a:p>
          <a:p>
            <a:r>
              <a:rPr lang="nl-NL" dirty="0" err="1">
                <a:solidFill>
                  <a:srgbClr val="FFCC00"/>
                </a:solidFill>
                <a:latin typeface="Arial"/>
                <a:cs typeface="Arial"/>
              </a:rPr>
              <a:t>CanMeds</a:t>
            </a:r>
            <a:r>
              <a:rPr lang="nl-NL" dirty="0">
                <a:solidFill>
                  <a:srgbClr val="FFCC00"/>
                </a:solidFill>
                <a:latin typeface="Arial"/>
                <a:cs typeface="Arial"/>
              </a:rPr>
              <a:t> rollen</a:t>
            </a:r>
            <a:endParaRPr lang="nl-NL" dirty="0">
              <a:solidFill>
                <a:srgbClr val="FFCC00"/>
              </a:solidFill>
            </a:endParaRPr>
          </a:p>
          <a:p>
            <a:r>
              <a:rPr lang="nl-NL" dirty="0">
                <a:solidFill>
                  <a:srgbClr val="FFCC00"/>
                </a:solidFill>
                <a:latin typeface="Arial"/>
                <a:cs typeface="Arial"/>
              </a:rPr>
              <a:t>Brainstorming+ feedback BPV bijeenkomst</a:t>
            </a:r>
            <a:endParaRPr lang="nl-NL" dirty="0"/>
          </a:p>
          <a:p>
            <a:r>
              <a:rPr lang="nl-NL" dirty="0">
                <a:solidFill>
                  <a:srgbClr val="FFCC00"/>
                </a:solidFill>
                <a:latin typeface="Arial"/>
                <a:cs typeface="Arial"/>
              </a:rPr>
              <a:t>Nominale leerlijn, voorwaarden</a:t>
            </a:r>
          </a:p>
          <a:p>
            <a:r>
              <a:rPr lang="nl-NL" dirty="0">
                <a:solidFill>
                  <a:srgbClr val="FFCC00"/>
                </a:solidFill>
                <a:latin typeface="Arial"/>
                <a:cs typeface="Arial"/>
              </a:rPr>
              <a:t>Hoe nu verder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188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ED9EB-1DFE-63F9-B3AA-506DD0914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flexibel onderwijs?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050F9BE-DA9E-CEFC-8D8F-A6541E26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EEE149B-01F9-1526-BF1A-21D63885B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45D625-BC38-BA4B-2628-D49000B7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16</a:t>
            </a:fld>
            <a:endParaRPr lang="nl-NL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16A80563-4C5B-EF7B-A5F7-F58BA37396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9900" y="1690688"/>
            <a:ext cx="11382313" cy="4322762"/>
          </a:xfrm>
        </p:spPr>
        <p:txBody>
          <a:bodyPr/>
          <a:lstStyle/>
          <a:p>
            <a:pPr algn="l" rtl="0" fontAlgn="base"/>
            <a:r>
              <a:rPr lang="nl-NL" sz="2000" b="1" i="0" dirty="0">
                <a:solidFill>
                  <a:srgbClr val="69197C"/>
                </a:solidFill>
                <a:effectLst/>
                <a:latin typeface="Arial" panose="020B0604020202020204" pitchFamily="34" charset="0"/>
              </a:rPr>
              <a:t>Visie Verpleegkunde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nl-NL" sz="2000" b="0" i="1" u="none" strike="noStrike" dirty="0">
                <a:solidFill>
                  <a:srgbClr val="69197C"/>
                </a:solidFill>
                <a:effectLst/>
                <a:latin typeface="Arial" panose="020B0604020202020204" pitchFamily="34" charset="0"/>
              </a:rPr>
              <a:t>“Flexibiliteit in het onderwijsaanbod, waarbij de student zich gemotiveerd kan ontwikkelen binnen een veilige leeromgeving en in een </a:t>
            </a:r>
            <a:r>
              <a:rPr lang="nl-NL" sz="2000" b="0" i="1" dirty="0">
                <a:solidFill>
                  <a:srgbClr val="69197C"/>
                </a:solidFill>
                <a:effectLst/>
                <a:latin typeface="Arial" panose="020B0604020202020204" pitchFamily="34" charset="0"/>
              </a:rPr>
              <a:t>levensechte beroepssituatie</a:t>
            </a:r>
            <a:r>
              <a:rPr lang="nl-NL" sz="2000" b="0" i="1" u="none" strike="noStrike" dirty="0">
                <a:solidFill>
                  <a:srgbClr val="69197C"/>
                </a:solidFill>
                <a:effectLst/>
                <a:latin typeface="Arial" panose="020B0604020202020204" pitchFamily="34" charset="0"/>
              </a:rPr>
              <a:t>. De student neemt hierbij verantwoordelijk over zijn/haar leerproces, is nieuwgierig, wordt zelfbewust en deskundig.”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endParaRPr lang="nl-NL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dirty="0"/>
              <a:t>Modulair onderwijs </a:t>
            </a:r>
            <a:r>
              <a:rPr lang="nl-NL" dirty="0">
                <a:sym typeface="Wingdings" panose="05000000000000000000" pitchFamily="2" charset="2"/>
              </a:rPr>
              <a:t> allemaal even groot, daarom stapelbaar/ wisselbaar. </a:t>
            </a:r>
            <a:endParaRPr lang="nl-NL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dirty="0"/>
              <a:t>Portfolio/ vrijstelling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dirty="0"/>
              <a:t>Eigen tempo (versnellen)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dirty="0"/>
              <a:t>Scenarioleren/ </a:t>
            </a:r>
            <a:r>
              <a:rPr lang="nl-NL" dirty="0" err="1"/>
              <a:t>bpv</a:t>
            </a:r>
            <a:r>
              <a:rPr lang="nl-NL" dirty="0"/>
              <a:t>-uren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3888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rgbClr val="78034B"/>
                </a:solidFill>
              </a:rPr>
              <a:t>CanMeds</a:t>
            </a:r>
            <a:r>
              <a:rPr lang="nl-NL" dirty="0">
                <a:solidFill>
                  <a:srgbClr val="78034B"/>
                </a:solidFill>
              </a:rPr>
              <a:t>-rollen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endParaRPr lang="nl-NL" dirty="0">
              <a:solidFill>
                <a:srgbClr val="78034B"/>
              </a:solidFill>
            </a:endParaRP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6785B4E-50DD-4ECB-8C2E-D8663605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78034B"/>
                </a:solidFill>
              </a:rPr>
              <a:pPr/>
              <a:t>17</a:t>
            </a:fld>
            <a:endParaRPr lang="nl-NL">
              <a:solidFill>
                <a:srgbClr val="78034B"/>
              </a:solidFill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295" y="6268450"/>
            <a:ext cx="670930" cy="234557"/>
          </a:xfrm>
          <a:prstGeom prst="rect">
            <a:avLst/>
          </a:prstGeom>
        </p:spPr>
      </p:pic>
      <p:pic>
        <p:nvPicPr>
          <p:cNvPr id="1026" name="Picture 2" descr="afbeelding">
            <a:extLst>
              <a:ext uri="{FF2B5EF4-FFF2-40B4-BE49-F238E27FC236}">
                <a16:creationId xmlns:a16="http://schemas.microsoft.com/office/drawing/2014/main" id="{316ACB89-BE70-2D50-AAD4-D9FA74423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516" y="1803549"/>
            <a:ext cx="5212779" cy="429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">
            <a:extLst>
              <a:ext uri="{FF2B5EF4-FFF2-40B4-BE49-F238E27FC236}">
                <a16:creationId xmlns:a16="http://schemas.microsoft.com/office/drawing/2014/main" id="{9CAA6DB4-BC05-58F7-7167-B1421D617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00" y="1584960"/>
            <a:ext cx="5417435" cy="320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381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9CE88-DAC8-BF63-B534-92EABFD0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000"/>
                </a:solidFill>
                <a:latin typeface="Arial"/>
                <a:cs typeface="Arial"/>
              </a:rPr>
              <a:t>Brainstorming BPV op Flexibilisering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E6DB55-DD4F-6212-CB2D-1EC01FD4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D4A19A-F6AE-7037-7AC7-AF4EE4C98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0415B1-E779-CE85-D494-5998E17E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18</a:t>
            </a:fld>
            <a:endParaRPr lang="nl-NL"/>
          </a:p>
        </p:txBody>
      </p:sp>
      <p:pic>
        <p:nvPicPr>
          <p:cNvPr id="1026" name="Picture 2" descr="Geen ALT-tekst opgegeven voor deze afbeelding">
            <a:extLst>
              <a:ext uri="{FF2B5EF4-FFF2-40B4-BE49-F238E27FC236}">
                <a16:creationId xmlns:a16="http://schemas.microsoft.com/office/drawing/2014/main" id="{23FD62A8-5652-D00E-54CF-97C0E8D51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384" y="1309204"/>
            <a:ext cx="5314122" cy="398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B4DE26C8-6E9C-8A38-01F4-00259DD75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52" y="3909691"/>
            <a:ext cx="3217248" cy="234688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F1E6FCDF-F20B-6BC3-636D-A1A7EE0F9E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2809" y="1008000"/>
            <a:ext cx="2475191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07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983D93-B7A7-8D89-8D3F-2236FA028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000"/>
                </a:solidFill>
                <a:latin typeface="Arial"/>
                <a:cs typeface="Arial"/>
              </a:rPr>
              <a:t>Feedback vanuit de BPV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8EB093-D607-7228-F61E-742D21480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084B39-4AFD-373B-5EBA-B83842752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B03E11-A790-AE09-7FDB-30F2E4A3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19</a:t>
            </a:fld>
            <a:endParaRPr lang="nl-NL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6A2787B0-FBE4-F1C2-2F55-0ECACA1E0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000" y="1594572"/>
            <a:ext cx="4730600" cy="4320000"/>
          </a:xfrm>
        </p:spPr>
        <p:txBody>
          <a:bodyPr numCol="1"/>
          <a:lstStyle/>
          <a:p>
            <a:r>
              <a:rPr lang="nl-NL" sz="2400" b="1" dirty="0"/>
              <a:t>Meerwaarde: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Toepassing van </a:t>
            </a:r>
            <a:r>
              <a:rPr lang="nl-NL" sz="2000" dirty="0" err="1">
                <a:effectLst/>
              </a:rPr>
              <a:t>CanMeds</a:t>
            </a:r>
            <a:r>
              <a:rPr lang="nl-NL" sz="2000" dirty="0"/>
              <a:t>-</a:t>
            </a:r>
            <a:r>
              <a:rPr lang="nl-NL" sz="2000" dirty="0">
                <a:effectLst/>
              </a:rPr>
              <a:t>rollen.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Betere aansluiting op behoeften van zowel studenten als werkgevers.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Belang van verkrijgen van vrijstellingen, met inspraak van werkgevers hierin.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Waardering van eerder verworven competenties.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Vermindering van uitval door keuzevrijheid en flexibiliteit.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Toename van praktijkervaring door meer stagedagen.</a:t>
            </a:r>
            <a:endParaRPr lang="nl-NL" sz="2000" b="1" dirty="0"/>
          </a:p>
          <a:p>
            <a:endParaRPr lang="nl-NL" dirty="0"/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BBC4CB74-CE99-275E-6C9E-D434358B290E}"/>
              </a:ext>
            </a:extLst>
          </p:cNvPr>
          <p:cNvSpPr txBox="1">
            <a:spLocks/>
          </p:cNvSpPr>
          <p:nvPr/>
        </p:nvSpPr>
        <p:spPr>
          <a:xfrm>
            <a:off x="489100" y="1594572"/>
            <a:ext cx="4730600" cy="4320000"/>
          </a:xfrm>
          <a:prstGeom prst="rect">
            <a:avLst/>
          </a:prstGeom>
        </p:spPr>
        <p:txBody>
          <a:bodyPr vert="horz" lIns="0" tIns="0" rIns="0" bIns="0" numCol="1" spcCol="36000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52000" indent="-252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94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200" b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000" b="1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b="1" dirty="0"/>
              <a:t>Uitdagingen: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Actievere betrokkenheid van praktijkbegeleiders bij het leerproces.</a:t>
            </a: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Intensievere samenwerking tussen begeleiders vanuit school en de BPV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Verschil in leerjaren en vergoeding bij de BBL –studenten.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Hoe kunnen studenten leren om regie te pakken? </a:t>
            </a: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</a:rPr>
              <a:t>Druk op de werkvloer en tijd voor begeleiding.</a:t>
            </a:r>
            <a:br>
              <a:rPr lang="nl-NL" sz="2000" dirty="0">
                <a:effectLst/>
              </a:rPr>
            </a:b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452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44A751E4-1955-4A6F-B489-D5B986D9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9" name="Tijdelijke aanduiding voor datum 8">
            <a:extLst>
              <a:ext uri="{FF2B5EF4-FFF2-40B4-BE49-F238E27FC236}">
                <a16:creationId xmlns:a16="http://schemas.microsoft.com/office/drawing/2014/main" id="{39266A81-187B-424F-B093-33D78D71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9372395-2829-4149-AD5B-36964939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EE4660C-0676-4E44-B842-78BC6970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2</a:t>
            </a:fld>
            <a:endParaRPr lang="nl-NL">
              <a:solidFill>
                <a:srgbClr val="FFCC00"/>
              </a:solidFill>
            </a:endParaRP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C17853FA-B524-41AF-9AAA-5C5CF9EBB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01.</a:t>
            </a:r>
          </a:p>
          <a:p>
            <a:r>
              <a:rPr lang="nl-NL" dirty="0">
                <a:solidFill>
                  <a:srgbClr val="0070C0"/>
                </a:solidFill>
              </a:rPr>
              <a:t>02.</a:t>
            </a:r>
          </a:p>
          <a:p>
            <a:r>
              <a:rPr lang="nl-NL" dirty="0">
                <a:solidFill>
                  <a:srgbClr val="0070C0"/>
                </a:solidFill>
              </a:rPr>
              <a:t>03.</a:t>
            </a:r>
          </a:p>
          <a:p>
            <a:r>
              <a:rPr lang="nl-NL" dirty="0">
                <a:solidFill>
                  <a:srgbClr val="0070C0"/>
                </a:solidFill>
              </a:rPr>
              <a:t>04.</a:t>
            </a:r>
          </a:p>
          <a:p>
            <a:r>
              <a:rPr lang="nl-NL" dirty="0">
                <a:solidFill>
                  <a:srgbClr val="0070C0"/>
                </a:solidFill>
              </a:rPr>
              <a:t>05.</a:t>
            </a:r>
          </a:p>
          <a:p>
            <a:r>
              <a:rPr lang="nl-NL" dirty="0">
                <a:solidFill>
                  <a:srgbClr val="0070C0"/>
                </a:solidFill>
              </a:rPr>
              <a:t>06.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90A50D2D-3C21-422D-B3C2-3563013AC7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Vaststellen agenda en mededelingen</a:t>
            </a:r>
          </a:p>
          <a:p>
            <a:r>
              <a:rPr lang="nl-NL" dirty="0">
                <a:solidFill>
                  <a:srgbClr val="0070C0"/>
                </a:solidFill>
                <a:latin typeface="Arial"/>
                <a:cs typeface="Arial"/>
              </a:rPr>
              <a:t>Updates uit onderwijsland</a:t>
            </a:r>
            <a:endParaRPr lang="nl-NL" dirty="0">
              <a:solidFill>
                <a:srgbClr val="0070C0"/>
              </a:solidFill>
            </a:endParaRPr>
          </a:p>
          <a:p>
            <a:r>
              <a:rPr lang="nl-NL" dirty="0">
                <a:solidFill>
                  <a:srgbClr val="0070C0"/>
                </a:solidFill>
                <a:latin typeface="Arial"/>
                <a:cs typeface="Arial"/>
              </a:rPr>
              <a:t>Update werkagenda Samenwerken</a:t>
            </a:r>
          </a:p>
          <a:p>
            <a:r>
              <a:rPr lang="nl-NL" dirty="0">
                <a:solidFill>
                  <a:srgbClr val="0070C0"/>
                </a:solidFill>
                <a:latin typeface="Arial"/>
                <a:cs typeface="Arial"/>
              </a:rPr>
              <a:t>Relatiebeheer </a:t>
            </a:r>
            <a:endParaRPr lang="nl-NL" dirty="0">
              <a:solidFill>
                <a:srgbClr val="0070C0"/>
              </a:solidFill>
            </a:endParaRPr>
          </a:p>
          <a:p>
            <a:r>
              <a:rPr lang="nl-NL" dirty="0">
                <a:solidFill>
                  <a:srgbClr val="0070C0"/>
                </a:solidFill>
              </a:rPr>
              <a:t>Begeleiding</a:t>
            </a:r>
          </a:p>
          <a:p>
            <a:r>
              <a:rPr lang="nl-NL" dirty="0">
                <a:solidFill>
                  <a:srgbClr val="0070C0"/>
                </a:solidFill>
              </a:rPr>
              <a:t>Rondvraag en afsluiting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27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C00"/>
                </a:solidFill>
                <a:latin typeface="Arial"/>
                <a:cs typeface="Arial"/>
              </a:rPr>
              <a:t>Nominale leerlijn</a:t>
            </a:r>
            <a:endParaRPr lang="nl-NL" dirty="0"/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numCol="1" spcCol="360000" rtlCol="0" anchor="t">
            <a:noAutofit/>
          </a:bodyPr>
          <a:lstStyle/>
          <a:p>
            <a:pPr marL="251460" lvl="1" indent="-251460"/>
            <a:endParaRPr lang="nl-NL" dirty="0">
              <a:solidFill>
                <a:srgbClr val="FFCC00"/>
              </a:solidFill>
              <a:latin typeface="Arial"/>
              <a:cs typeface="Arial"/>
            </a:endParaRPr>
          </a:p>
          <a:p>
            <a:pPr marL="251460" lvl="1" indent="-251460"/>
            <a:endParaRPr lang="nl-NL" dirty="0">
              <a:solidFill>
                <a:srgbClr val="FFCC00"/>
              </a:solidFill>
            </a:endParaRP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20</a:t>
            </a:fld>
            <a:endParaRPr lang="nl-NL">
              <a:solidFill>
                <a:srgbClr val="FFCC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8A9B599B-0CA9-C767-140F-EBF82F531C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199" y="1016515"/>
            <a:ext cx="9705109" cy="537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99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0235D-0722-6C66-0BB3-7B0D7CFB8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Voorwaarden leerroute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E18D78F0-1770-2240-5CEA-B36ADC4AA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0730" y="1078764"/>
            <a:ext cx="8293270" cy="5660486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636CC5-DB60-B6EF-3614-F7EBF9FB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4B9CC5-CBEB-8987-7E78-25247137B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AB93F8-03A1-2497-83DD-C77AA8F1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774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dirty="0"/>
              <a:t>concreet? </a:t>
            </a:r>
            <a:r>
              <a:rPr lang="nl-NL" sz="3000" b="0" dirty="0">
                <a:ea typeface="+mn-ea"/>
              </a:rPr>
              <a:t>Wat wordt ‘normaal’ = nominale leerlijn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008000"/>
            <a:ext cx="7519838" cy="5565137"/>
          </a:xfrm>
        </p:spPr>
        <p:txBody>
          <a:bodyPr vert="horz" lIns="0" tIns="0" rIns="0" bIns="0" numCol="1" spcCol="360000" rtlCol="0" anchor="t">
            <a:noAutofit/>
          </a:bodyPr>
          <a:lstStyle/>
          <a:p>
            <a:pPr marL="251460" lvl="1" indent="-251460"/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In de modules zijn </a:t>
            </a:r>
            <a:r>
              <a:rPr lang="nl-NL" dirty="0" err="1">
                <a:solidFill>
                  <a:srgbClr val="78034B"/>
                </a:solidFill>
                <a:latin typeface="Arial"/>
                <a:cs typeface="Arial"/>
              </a:rPr>
              <a:t>Canmedsrollen</a:t>
            </a:r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 het uitgangspunt</a:t>
            </a:r>
          </a:p>
          <a:p>
            <a:pPr marL="251460" lvl="1" indent="-251460"/>
            <a:endParaRPr lang="nl-NL" dirty="0">
              <a:solidFill>
                <a:srgbClr val="78034B"/>
              </a:solidFill>
              <a:latin typeface="Arial"/>
              <a:cs typeface="Arial"/>
            </a:endParaRPr>
          </a:p>
          <a:p>
            <a:pPr marL="251460" lvl="1" indent="-251460"/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Opbouw in complexiteit per module van niveau verkennen </a:t>
            </a:r>
            <a:r>
              <a:rPr lang="nl-NL" dirty="0">
                <a:solidFill>
                  <a:srgbClr val="78034B"/>
                </a:solidFill>
                <a:latin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 oefenen </a:t>
            </a:r>
            <a:r>
              <a:rPr lang="nl-NL" dirty="0">
                <a:solidFill>
                  <a:srgbClr val="78034B"/>
                </a:solidFill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toepassen</a:t>
            </a:r>
          </a:p>
          <a:p>
            <a:pPr marL="251460" lvl="1" indent="-251460"/>
            <a:endParaRPr lang="nl-NL" dirty="0">
              <a:solidFill>
                <a:srgbClr val="78034B"/>
              </a:solidFill>
              <a:latin typeface="Arial"/>
              <a:cs typeface="Arial"/>
            </a:endParaRPr>
          </a:p>
          <a:p>
            <a:pPr marL="251460" lvl="1" indent="-251460"/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Zijn er </a:t>
            </a:r>
            <a:r>
              <a:rPr lang="nl-NL" b="1" dirty="0">
                <a:solidFill>
                  <a:srgbClr val="78034B"/>
                </a:solidFill>
                <a:latin typeface="Arial"/>
                <a:cs typeface="Arial"/>
              </a:rPr>
              <a:t>bewijsstukken</a:t>
            </a:r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 dat de student kennis en ervaring heeft, dan wordt dit in een portfolio geplaatst en heb is die module afgerond.</a:t>
            </a:r>
          </a:p>
          <a:p>
            <a:pPr marL="251460" lvl="1" indent="-251460"/>
            <a:endParaRPr lang="nl-NL" dirty="0">
              <a:solidFill>
                <a:srgbClr val="78034B"/>
              </a:solidFill>
            </a:endParaRPr>
          </a:p>
          <a:p>
            <a:pPr marL="251460" lvl="1" indent="-251460"/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Alle BOL studenten in elk leerjaar </a:t>
            </a:r>
            <a:r>
              <a:rPr lang="nl-NL" b="1" dirty="0">
                <a:solidFill>
                  <a:srgbClr val="78034B"/>
                </a:solidFill>
                <a:latin typeface="Arial"/>
                <a:cs typeface="Arial"/>
              </a:rPr>
              <a:t>3 dagen stage. </a:t>
            </a:r>
            <a:r>
              <a:rPr lang="nl-NL" sz="1800" dirty="0">
                <a:solidFill>
                  <a:srgbClr val="78034B"/>
                </a:solidFill>
                <a:latin typeface="Arial"/>
                <a:cs typeface="Arial"/>
              </a:rPr>
              <a:t>Bij de BBL geen BPV veranderingen</a:t>
            </a:r>
          </a:p>
          <a:p>
            <a:pPr marL="251460" lvl="1" indent="-251460"/>
            <a:endParaRPr lang="nl-NL" sz="1800" dirty="0">
              <a:solidFill>
                <a:srgbClr val="78034B"/>
              </a:solidFill>
            </a:endParaRPr>
          </a:p>
          <a:p>
            <a:pPr marL="251460" lvl="1" indent="-251460"/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Op school uitleg over opdrachten, theoretische uitleg, en gevolgd door begeleid zelfstandig werken</a:t>
            </a:r>
          </a:p>
          <a:p>
            <a:pPr marL="251460" lvl="1" indent="-251460"/>
            <a:endParaRPr lang="nl-NL" dirty="0">
              <a:solidFill>
                <a:srgbClr val="78034B"/>
              </a:solidFill>
              <a:latin typeface="Arial"/>
              <a:cs typeface="Arial"/>
            </a:endParaRPr>
          </a:p>
          <a:p>
            <a:pPr marL="251460" lvl="1" indent="-251460"/>
            <a:r>
              <a:rPr lang="nl-NL" dirty="0">
                <a:solidFill>
                  <a:srgbClr val="78034B"/>
                </a:solidFill>
                <a:latin typeface="Arial"/>
                <a:cs typeface="Arial"/>
              </a:rPr>
              <a:t>Meer inzet van </a:t>
            </a:r>
            <a:r>
              <a:rPr lang="nl-NL" b="1" dirty="0">
                <a:solidFill>
                  <a:srgbClr val="78034B"/>
                </a:solidFill>
                <a:latin typeface="Arial"/>
                <a:cs typeface="Arial"/>
              </a:rPr>
              <a:t>simulatie poppen/ scenarioleren</a:t>
            </a:r>
          </a:p>
          <a:p>
            <a:pPr marL="251460" lvl="1" indent="-251460"/>
            <a:endParaRPr lang="nl-NL" dirty="0">
              <a:solidFill>
                <a:srgbClr val="78034B"/>
              </a:solidFill>
            </a:endParaRP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22</a:t>
            </a:fld>
            <a:endParaRPr lang="nl-NL">
              <a:solidFill>
                <a:srgbClr val="FFCC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794" y="6272957"/>
            <a:ext cx="656992" cy="229684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8A9B599B-0CA9-C767-140F-EBF82F531C6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199"/>
          <a:stretch/>
        </p:blipFill>
        <p:spPr>
          <a:xfrm>
            <a:off x="8086538" y="1659833"/>
            <a:ext cx="3741248" cy="319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07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9CE88-DAC8-BF63-B534-92EABFD0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C00"/>
                </a:solidFill>
                <a:latin typeface="Arial"/>
                <a:cs typeface="Arial"/>
              </a:rPr>
              <a:t>Hoe nu verder: 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E6DB55-DD4F-6212-CB2D-1EC01FD4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D4A19A-F6AE-7037-7AC7-AF4EE4C98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0415B1-E779-CE85-D494-5998E17E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23</a:t>
            </a:fld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10AB196-E814-3643-8182-1E0AB2B24A76}"/>
              </a:ext>
            </a:extLst>
          </p:cNvPr>
          <p:cNvSpPr txBox="1"/>
          <p:nvPr/>
        </p:nvSpPr>
        <p:spPr>
          <a:xfrm>
            <a:off x="197990" y="1349828"/>
            <a:ext cx="11114239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rtl="0"/>
            <a:r>
              <a:rPr lang="nl-NL" sz="2400" b="1" baseline="0" dirty="0">
                <a:solidFill>
                  <a:srgbClr val="69197C"/>
                </a:solidFill>
                <a:latin typeface="Arial"/>
                <a:ea typeface="Arial"/>
                <a:cs typeface="Arial"/>
              </a:rPr>
              <a:t>Schooljaar 2024/2025</a:t>
            </a:r>
          </a:p>
          <a:p>
            <a:pPr marL="342900" lvl="0" indent="-342900" rtl="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9197C"/>
                </a:solidFill>
                <a:latin typeface="Arial"/>
                <a:ea typeface="Arial"/>
                <a:cs typeface="Arial"/>
              </a:rPr>
              <a:t>Ontwikkelgroep gaat onderwijs vormgeven</a:t>
            </a:r>
          </a:p>
          <a:p>
            <a:pPr marL="342900" lvl="0" indent="-342900" rtl="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9197C"/>
                </a:solidFill>
                <a:latin typeface="Arial"/>
                <a:ea typeface="Arial"/>
                <a:cs typeface="Arial"/>
              </a:rPr>
              <a:t>Afspraken worden gefinetuned en geborgd.</a:t>
            </a:r>
          </a:p>
          <a:p>
            <a:pPr marL="342900" lvl="0" indent="-342900" rtl="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9197C"/>
                </a:solidFill>
                <a:latin typeface="Arial"/>
                <a:ea typeface="Arial"/>
                <a:cs typeface="Arial"/>
              </a:rPr>
              <a:t>Selecte groep studenten vormen een klankbordgroep</a:t>
            </a:r>
          </a:p>
          <a:p>
            <a:pPr marL="342900" lvl="0" indent="-342900" rtl="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9197C"/>
                </a:solidFill>
                <a:latin typeface="Arial"/>
                <a:ea typeface="Arial"/>
                <a:cs typeface="Arial"/>
              </a:rPr>
              <a:t>Selecte groep vanuit BPV wordt betrokken voor input/ samenwerking </a:t>
            </a:r>
            <a:r>
              <a:rPr lang="nl-NL" sz="2400" dirty="0">
                <a:solidFill>
                  <a:srgbClr val="69197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nl-NL" sz="2400" u="sng" dirty="0">
                <a:solidFill>
                  <a:srgbClr val="69197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24 september in de middag. </a:t>
            </a:r>
            <a:endParaRPr lang="nl-NL" sz="2400" u="sng" dirty="0">
              <a:solidFill>
                <a:srgbClr val="69197C"/>
              </a:solidFill>
              <a:latin typeface="Arial"/>
              <a:ea typeface="Arial"/>
              <a:cs typeface="Arial"/>
            </a:endParaRPr>
          </a:p>
          <a:p>
            <a:pPr marL="342900" lvl="0" indent="-342900" rtl="0">
              <a:buFont typeface="Arial" panose="020B0604020202020204" pitchFamily="34" charset="0"/>
              <a:buChar char="•"/>
            </a:pPr>
            <a:endParaRPr lang="nl-NL" sz="2400" dirty="0">
              <a:latin typeface="Arial"/>
              <a:ea typeface="Arial"/>
              <a:cs typeface="Arial"/>
            </a:endParaRPr>
          </a:p>
          <a:p>
            <a:pPr lvl="0" rtl="0"/>
            <a:r>
              <a:rPr lang="nl-NL" sz="2400" b="1" dirty="0">
                <a:solidFill>
                  <a:srgbClr val="69197C"/>
                </a:solidFill>
                <a:latin typeface="Arial"/>
                <a:cs typeface="Arial"/>
              </a:rPr>
              <a:t>Schooljaar 2025/2026</a:t>
            </a:r>
          </a:p>
          <a:p>
            <a:pPr marL="342900" lvl="0" indent="-342900" rtl="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9197C"/>
                </a:solidFill>
                <a:latin typeface="Arial"/>
                <a:cs typeface="Arial"/>
              </a:rPr>
              <a:t>Start flexibilisering in het onderwijs </a:t>
            </a:r>
          </a:p>
          <a:p>
            <a:pPr marL="342900" lvl="0" indent="-342900" rtl="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69197C"/>
              </a:solidFill>
              <a:latin typeface="Arial"/>
              <a:cs typeface="Arial"/>
            </a:endParaRPr>
          </a:p>
          <a:p>
            <a:pPr marL="342900" lvl="0" indent="-342900" rtl="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69197C"/>
              </a:solidFill>
              <a:latin typeface="Arial"/>
              <a:cs typeface="Arial"/>
            </a:endParaRPr>
          </a:p>
          <a:p>
            <a:pPr marL="342900" lvl="0" indent="-342900" rtl="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69197C"/>
              </a:solidFill>
              <a:latin typeface="Arial"/>
              <a:cs typeface="Arial"/>
            </a:endParaRPr>
          </a:p>
          <a:p>
            <a:pPr lvl="0" rtl="0"/>
            <a:endParaRPr lang="nl-NL" sz="2400" dirty="0">
              <a:solidFill>
                <a:srgbClr val="6919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9893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7CA3C-D600-13F1-81CB-C1F13316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720000"/>
          </a:xfrm>
        </p:spPr>
        <p:txBody>
          <a:bodyPr anchor="t">
            <a:normAutofit/>
          </a:bodyPr>
          <a:lstStyle/>
          <a:p>
            <a:r>
              <a:rPr lang="nl-NL" dirty="0"/>
              <a:t>Vragen?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3E31A789-24EA-E470-02B3-A1D3D193A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881" y="1692000"/>
            <a:ext cx="6496237" cy="4320000"/>
          </a:xfrm>
          <a:prstGeom prst="rect">
            <a:avLst/>
          </a:prstGeom>
          <a:noFill/>
        </p:spPr>
      </p:pic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C0CCC4-5188-6BC3-67EB-8F4A08725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6256572"/>
            <a:ext cx="600075" cy="317209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42B3F14-D836-496B-80A2-23BE75BD68CB}" type="slidenum">
              <a:rPr lang="nl-NL" smtClean="0"/>
              <a:pPr>
                <a:spcAft>
                  <a:spcPts val="600"/>
                </a:spcAft>
              </a:pPr>
              <a:t>24</a:t>
            </a:fld>
            <a:endParaRPr lang="nl-NL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3EFE35BB-8A0F-29AB-FE05-C946E6A69EA5}"/>
              </a:ext>
            </a:extLst>
          </p:cNvPr>
          <p:cNvSpPr txBox="1">
            <a:spLocks/>
          </p:cNvSpPr>
          <p:nvPr/>
        </p:nvSpPr>
        <p:spPr>
          <a:xfrm>
            <a:off x="1006877" y="1692000"/>
            <a:ext cx="11185123" cy="5792630"/>
          </a:xfrm>
          <a:prstGeom prst="rect">
            <a:avLst/>
          </a:prstGeom>
        </p:spPr>
        <p:txBody>
          <a:bodyPr vert="horz" lIns="0" tIns="0" rIns="0" bIns="0" numCol="2" spcCol="36000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52000" indent="-252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94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200" b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000" b="1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5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C28922-5D00-4744-F78F-37D44F86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NL"/>
              <a:t>1 november 2019</a:t>
            </a:r>
          </a:p>
        </p:txBody>
      </p:sp>
    </p:spTree>
    <p:extLst>
      <p:ext uri="{BB962C8B-B14F-4D97-AF65-F5344CB8AC3E}">
        <p14:creationId xmlns:p14="http://schemas.microsoft.com/office/powerpoint/2010/main" val="3274375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39F49DE-A3C7-4A51-A7A3-74076A71A7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F9329C"/>
                </a:solidFill>
              </a:rPr>
              <a:t>Werkgroep Flexibilisering</a:t>
            </a:r>
          </a:p>
        </p:txBody>
      </p:sp>
      <p:sp>
        <p:nvSpPr>
          <p:cNvPr id="7" name="Ondertitel 6">
            <a:extLst>
              <a:ext uri="{FF2B5EF4-FFF2-40B4-BE49-F238E27FC236}">
                <a16:creationId xmlns:a16="http://schemas.microsoft.com/office/drawing/2014/main" id="{4C60F75A-68EC-4B8D-80DF-EFB0911B9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000" y="1668026"/>
            <a:ext cx="11520338" cy="176097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nl-NL" dirty="0">
                <a:solidFill>
                  <a:srgbClr val="F9329C"/>
                </a:solidFill>
              </a:rPr>
              <a:t>Malou Vermeulen: </a:t>
            </a:r>
            <a:r>
              <a:rPr lang="nl-NL" dirty="0">
                <a:solidFill>
                  <a:srgbClr val="F9329C"/>
                </a:solidFill>
                <a:hlinkClick r:id="rId2"/>
              </a:rPr>
              <a:t>m.vermeulen@curio.nl</a:t>
            </a:r>
            <a:endParaRPr lang="nl-NL" dirty="0">
              <a:solidFill>
                <a:srgbClr val="F9329C"/>
              </a:solidFill>
            </a:endParaRPr>
          </a:p>
          <a:p>
            <a:r>
              <a:rPr lang="nl-NL" dirty="0">
                <a:solidFill>
                  <a:srgbClr val="F9329C"/>
                </a:solidFill>
              </a:rPr>
              <a:t>Patty van Kollenburg: </a:t>
            </a:r>
            <a:r>
              <a:rPr lang="nl-NL" dirty="0">
                <a:solidFill>
                  <a:srgbClr val="F9329C"/>
                </a:solidFill>
                <a:hlinkClick r:id="rId3"/>
              </a:rPr>
              <a:t>p.kollenburg@curio.nl</a:t>
            </a:r>
            <a:r>
              <a:rPr lang="nl-NL" dirty="0">
                <a:solidFill>
                  <a:srgbClr val="F9329C"/>
                </a:solidFill>
              </a:rPr>
              <a:t> 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EDE042-A377-4558-B05A-613E5E06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0A7CB31-0BC2-473C-986A-BAFF251A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F07AA9B-B6BF-4AAF-8F73-0263F250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-142246" y="3366683"/>
            <a:ext cx="12476492" cy="393954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5000" b="1" dirty="0">
                <a:solidFill>
                  <a:srgbClr val="F9329C"/>
                </a:solidFill>
              </a:rPr>
              <a:t>bedankt</a:t>
            </a:r>
          </a:p>
        </p:txBody>
      </p:sp>
    </p:spTree>
    <p:extLst>
      <p:ext uri="{BB962C8B-B14F-4D97-AF65-F5344CB8AC3E}">
        <p14:creationId xmlns:p14="http://schemas.microsoft.com/office/powerpoint/2010/main" val="2944681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C3F17-F302-7964-8F87-3B9542A2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Mededelingen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0BA49DC-670B-4E92-A3D2-6A7C0ECB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B46A7EB-B094-5DB2-8C9F-59E843F8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AAED06-3726-A42F-4BD1-F4B7FA055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153C736-A931-4C83-D5CD-D1A1688D8D8D}"/>
              </a:ext>
            </a:extLst>
          </p:cNvPr>
          <p:cNvSpPr txBox="1"/>
          <p:nvPr/>
        </p:nvSpPr>
        <p:spPr>
          <a:xfrm>
            <a:off x="673995" y="1615513"/>
            <a:ext cx="1044946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b="1" dirty="0">
              <a:solidFill>
                <a:srgbClr val="56DDEF"/>
              </a:solidFill>
              <a:cs typeface="Arial"/>
            </a:endParaRPr>
          </a:p>
          <a:p>
            <a:endParaRPr lang="nl-NL" b="1" dirty="0">
              <a:solidFill>
                <a:srgbClr val="56DDEF"/>
              </a:solidFill>
              <a:cs typeface="Arial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E468C75-9870-ABCA-B0BB-D1C4BC727CBF}"/>
              </a:ext>
            </a:extLst>
          </p:cNvPr>
          <p:cNvSpPr txBox="1"/>
          <p:nvPr/>
        </p:nvSpPr>
        <p:spPr>
          <a:xfrm>
            <a:off x="673995" y="1798983"/>
            <a:ext cx="93446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Wijziging studentenstatuut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Borgprijs reminder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Doorstroommodule Helpende naar Verzorgende succes en krijgt vervolg in Roosendaal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Opleidingssubsidie </a:t>
            </a:r>
            <a:r>
              <a:rPr lang="nl-NL" sz="2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SectorplanPlus</a:t>
            </a: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opnieuw opengesteld  (17 juni – 15 juli)  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Overzicht LLO trajecten</a:t>
            </a:r>
          </a:p>
          <a:p>
            <a:pPr lvl="0"/>
            <a:endParaRPr lang="nl-NL" sz="24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8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C3F17-F302-7964-8F87-3B9542A2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UPDATES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0BA49DC-670B-4E92-A3D2-6A7C0ECB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B46A7EB-B094-5DB2-8C9F-59E843F8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AAED06-3726-A42F-4BD1-F4B7FA055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153C736-A931-4C83-D5CD-D1A1688D8D8D}"/>
              </a:ext>
            </a:extLst>
          </p:cNvPr>
          <p:cNvSpPr txBox="1"/>
          <p:nvPr/>
        </p:nvSpPr>
        <p:spPr>
          <a:xfrm>
            <a:off x="673995" y="1615513"/>
            <a:ext cx="1044946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b="1" dirty="0">
              <a:solidFill>
                <a:srgbClr val="56DDEF"/>
              </a:solidFill>
              <a:cs typeface="Arial"/>
            </a:endParaRPr>
          </a:p>
          <a:p>
            <a:endParaRPr lang="nl-NL" b="1" dirty="0">
              <a:solidFill>
                <a:srgbClr val="56DDEF"/>
              </a:solidFill>
              <a:cs typeface="Arial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E468C75-9870-ABCA-B0BB-D1C4BC727CBF}"/>
              </a:ext>
            </a:extLst>
          </p:cNvPr>
          <p:cNvSpPr txBox="1"/>
          <p:nvPr/>
        </p:nvSpPr>
        <p:spPr>
          <a:xfrm>
            <a:off x="673995" y="1798983"/>
            <a:ext cx="93446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Start Breed Basisjaar Verpleegkunde / </a:t>
            </a:r>
            <a:r>
              <a:rPr lang="nl-NL" sz="2800" b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Verzorgende</a:t>
            </a:r>
            <a:endParaRPr lang="nl-NL" sz="2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BPV handboek en stagepact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nl-NL" sz="2800" b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Curriculum ontwikkeling Verpleegkunde</a:t>
            </a:r>
          </a:p>
          <a:p>
            <a:pPr lvl="0"/>
            <a:endParaRPr lang="nl-NL" sz="24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2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52805-BD29-35A1-C826-150AD6D53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5E7D79-4B77-E5F8-46A7-88D5EA971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5400" dirty="0">
                <a:latin typeface="Arial"/>
                <a:cs typeface="Arial"/>
              </a:rPr>
              <a:t>Stand van Zaken </a:t>
            </a:r>
            <a:r>
              <a:rPr lang="nl-NL" dirty="0">
                <a:latin typeface="Arial"/>
                <a:cs typeface="Arial"/>
              </a:rPr>
              <a:t>werkagenda</a:t>
            </a:r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0528CB5-7CB6-21D0-812F-81247909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4B54057-2900-3D31-7269-5A64C675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A6F9FA-5BCD-AEFC-E623-FCDD11D8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EFE0642-0846-7A08-8E61-C90C32BAC11B}"/>
              </a:ext>
            </a:extLst>
          </p:cNvPr>
          <p:cNvSpPr txBox="1"/>
          <p:nvPr/>
        </p:nvSpPr>
        <p:spPr>
          <a:xfrm>
            <a:off x="425570" y="1360099"/>
            <a:ext cx="1126897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sz="2000" dirty="0">
              <a:solidFill>
                <a:schemeClr val="accent4">
                  <a:lumMod val="75000"/>
                </a:schemeClr>
              </a:solidFill>
              <a:cs typeface="Segoe UI"/>
            </a:endParaRPr>
          </a:p>
          <a:p>
            <a:pPr marL="342900" indent="-342900">
              <a:buFont typeface="Calibri"/>
              <a:buChar char="-"/>
            </a:pPr>
            <a:endParaRPr lang="nl-NL" sz="2000" dirty="0">
              <a:solidFill>
                <a:schemeClr val="accent4">
                  <a:lumMod val="75000"/>
                </a:schemeClr>
              </a:solidFill>
              <a:cs typeface="Segoe UI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F9843938-5A09-AFCA-4B64-D2CBDADCF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384919"/>
              </p:ext>
            </p:extLst>
          </p:nvPr>
        </p:nvGraphicFramePr>
        <p:xfrm>
          <a:off x="348000" y="1356942"/>
          <a:ext cx="10224654" cy="5463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7">
                  <a:extLst>
                    <a:ext uri="{9D8B030D-6E8A-4147-A177-3AD203B41FA5}">
                      <a16:colId xmlns:a16="http://schemas.microsoft.com/office/drawing/2014/main" val="984930041"/>
                    </a:ext>
                  </a:extLst>
                </a:gridCol>
                <a:gridCol w="4547602">
                  <a:extLst>
                    <a:ext uri="{9D8B030D-6E8A-4147-A177-3AD203B41FA5}">
                      <a16:colId xmlns:a16="http://schemas.microsoft.com/office/drawing/2014/main" val="1331344237"/>
                    </a:ext>
                  </a:extLst>
                </a:gridCol>
                <a:gridCol w="3460325">
                  <a:extLst>
                    <a:ext uri="{9D8B030D-6E8A-4147-A177-3AD203B41FA5}">
                      <a16:colId xmlns:a16="http://schemas.microsoft.com/office/drawing/2014/main" val="2089450863"/>
                    </a:ext>
                  </a:extLst>
                </a:gridCol>
              </a:tblGrid>
              <a:tr h="708422">
                <a:tc>
                  <a:txBody>
                    <a:bodyPr/>
                    <a:lstStyle/>
                    <a:p>
                      <a:r>
                        <a:rPr lang="nl-NL" dirty="0"/>
                        <a:t>Onderwerp 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Doel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Stand van Zaken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156359"/>
                  </a:ext>
                </a:extLst>
              </a:tr>
              <a:tr h="1090879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Klinisch redeneren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cs typeface="Segoe UI"/>
                        </a:rPr>
                        <a:t>Zorgen dat de student zowel in de praktijk als opleiding voldoende kennis en vaardigheden ontwikkelen om te kunnen klinisch redeneren.</a:t>
                      </a:r>
                    </a:p>
                    <a:p>
                      <a:endParaRPr lang="nl-N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Vergelijk gemaakt tussen vraag werkveld en huidig aanbod. Werken toe naar gezamenlijke richtlijn, doorvertaling in curriculum en verwachtingsmanagement.</a:t>
                      </a:r>
                    </a:p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Afronden Q1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26110"/>
                  </a:ext>
                </a:extLst>
              </a:tr>
              <a:tr h="889928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Reflecteren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cs typeface="Segoe UI"/>
                        </a:rPr>
                        <a:t>Gezamenlijke taal ontwikkelen op thema reflecteren, zodat studenten beter in staat zijn dit toe te passen in het (leven lang) leer proces. </a:t>
                      </a:r>
                      <a:r>
                        <a:rPr lang="nl-NL" sz="1200" dirty="0">
                          <a:solidFill>
                            <a:schemeClr val="tx1"/>
                          </a:solidFill>
                          <a:cs typeface="Segoe UI"/>
                        </a:rPr>
                        <a:t>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Onderzoek afgerond</a:t>
                      </a:r>
                    </a:p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Werken toe naar advies aan WOZO (inclusief plan scholing)</a:t>
                      </a:r>
                    </a:p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Afronden Q1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210729"/>
                  </a:ext>
                </a:extLst>
              </a:tr>
              <a:tr h="1894685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Ondersteuning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cs typeface="Arial"/>
                        </a:rPr>
                        <a:t>Aangezien onze doelgroep (studenten/leerlingen) steeds complexer wordt en meer behoefte heeft aan zorg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a typeface="+mn-lt"/>
                          <a:cs typeface="+mn-lt"/>
                        </a:rPr>
                        <a:t> en ondersteuning, is het belangrijk dat we duidelijk inzicht hebben in wat de BPV-instellingen aan begeleiding en ondersteuning bieden, en wat Curio hierin aanbiedt. Op deze manier kunnen we goed afstemmen wie welke rol op zich neemt en </a:t>
                      </a:r>
                      <a:r>
                        <a:rPr lang="nl-NL" sz="1400" b="1" dirty="0">
                          <a:solidFill>
                            <a:schemeClr val="tx1"/>
                          </a:solidFill>
                          <a:ea typeface="+mn-lt"/>
                          <a:cs typeface="+mn-lt"/>
                        </a:rPr>
                        <a:t>de student weet waar hij/ zij terecht kan. </a:t>
                      </a:r>
                      <a:r>
                        <a:rPr lang="nl-NL" sz="1400" b="1" dirty="0">
                          <a:solidFill>
                            <a:schemeClr val="tx1"/>
                          </a:solidFill>
                          <a:cs typeface="Arial"/>
                        </a:rPr>
                        <a:t> </a:t>
                      </a:r>
                    </a:p>
                    <a:p>
                      <a:endParaRPr lang="nl-N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Presentatie structuur Curio</a:t>
                      </a:r>
                    </a:p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Inventarisatie gedaan op 4 juni over ondersteuning door organisaties</a:t>
                      </a:r>
                    </a:p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Concept presentatie tijdens praktijkwerkveldbijeenkomst</a:t>
                      </a:r>
                    </a:p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Vaststellen in WOZO</a:t>
                      </a:r>
                    </a:p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Afronden Q1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991864"/>
                  </a:ext>
                </a:extLst>
              </a:tr>
              <a:tr h="402284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Generatiekloof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solidFill>
                            <a:schemeClr val="tx1"/>
                          </a:solidFill>
                        </a:rPr>
                        <a:t>Aandacht voor verschillende generaties op werkvloer en benodigde aanpak in begeleiding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Thema</a:t>
                      </a:r>
                    </a:p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Werkveldoverleg 4 juni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488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63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19E13-9927-B71D-F820-03AD9C36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Relatiebeheer 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E7586DB-46FF-D6C6-AF39-9688AC12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0D3130F-44B4-3B10-574B-1538A699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825561B-1B8B-7013-082A-0017E46E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160B15B-7D1B-1893-1D1E-B1540C9B81AB}"/>
              </a:ext>
            </a:extLst>
          </p:cNvPr>
          <p:cNvSpPr txBox="1"/>
          <p:nvPr/>
        </p:nvSpPr>
        <p:spPr>
          <a:xfrm>
            <a:off x="324000" y="1610580"/>
            <a:ext cx="10496550" cy="659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accent1"/>
                </a:solidFill>
              </a:rPr>
              <a:t>DOEL</a:t>
            </a:r>
          </a:p>
          <a:p>
            <a:endParaRPr lang="nl-NL" sz="2000" dirty="0">
              <a:solidFill>
                <a:schemeClr val="accent1"/>
              </a:solidFill>
            </a:endParaRPr>
          </a:p>
          <a:p>
            <a:r>
              <a:rPr lang="nl-NL" sz="2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Optimaliseren van de samenwerking tussen Curio en het werkveld, door middel van een eenduidig en heldere visie op relatiemanagement (inclusief een duidelijke overleg- en communicatie structuur als concrete uitwerking hier van). </a:t>
            </a:r>
          </a:p>
          <a:p>
            <a:endParaRPr lang="nl-NL" sz="2000" dirty="0">
              <a:solidFill>
                <a:schemeClr val="accent1"/>
              </a:solidFill>
              <a:highlight>
                <a:srgbClr val="00FFFF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80670" algn="l"/>
              </a:tabLst>
            </a:pPr>
            <a:r>
              <a:rPr lang="nl-NL" sz="18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Vragen WOZO voorlegger:</a:t>
            </a:r>
            <a:endParaRPr lang="nl-NL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  <a:tabLst>
                <a:tab pos="280670" algn="l"/>
              </a:tabLst>
            </a:pPr>
            <a:r>
              <a:rPr lang="nl-NL" sz="18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kennis te nemen van de vervolgstappen die zijn gezet en de stand van zaken</a:t>
            </a:r>
            <a:endParaRPr lang="nl-NL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280670" algn="l"/>
              </a:tabLst>
            </a:pPr>
            <a:r>
              <a:rPr lang="nl-NL" sz="18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te stemmen met voorstel overlegvormen, inclusief twee nieuwe bijeenkomsten gericht op strategische koers opleiden in de zorg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280670" algn="l"/>
              </a:tabLst>
            </a:pPr>
            <a:r>
              <a:rPr lang="nl-NL" sz="2000" b="1" dirty="0">
                <a:solidFill>
                  <a:srgbClr val="56DDE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UITKOMST WOZO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280670" algn="l"/>
              </a:tabLst>
            </a:pPr>
            <a:r>
              <a:rPr lang="nl-NL" sz="2000" dirty="0">
                <a:solidFill>
                  <a:srgbClr val="56DDE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WOZO heeft ingestemd met 1) Concept voorstel om bestaande overleggen te behouden (met opmerkingen </a:t>
            </a:r>
            <a:r>
              <a:rPr lang="nl-NL" sz="2000" dirty="0" err="1">
                <a:solidFill>
                  <a:srgbClr val="56DDE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mbt</a:t>
            </a:r>
            <a:r>
              <a:rPr lang="nl-NL" sz="2000" dirty="0">
                <a:solidFill>
                  <a:srgbClr val="56DDE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inhoud en proces) en in 2025/2026 twee meer bestuurlijk/ strategische bijeenkomsten te organiseren en 2) dit volgens de concept planning in te regelen. </a:t>
            </a:r>
            <a:endParaRPr lang="nl-NL" sz="2000" dirty="0">
              <a:solidFill>
                <a:srgbClr val="56DDE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000" dirty="0">
              <a:solidFill>
                <a:schemeClr val="accent1"/>
              </a:solidFill>
            </a:endParaRPr>
          </a:p>
          <a:p>
            <a:endParaRPr lang="nl-NL" sz="2400" b="1" dirty="0">
              <a:solidFill>
                <a:schemeClr val="accent1"/>
              </a:solidFill>
            </a:endParaRPr>
          </a:p>
          <a:p>
            <a:endParaRPr lang="nl-NL" sz="2400" b="1" dirty="0">
              <a:solidFill>
                <a:schemeClr val="accent1"/>
              </a:solidFill>
            </a:endParaRPr>
          </a:p>
          <a:p>
            <a:endParaRPr lang="nl-NL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87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793C9-0BEB-00B2-9950-80FDE63DB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Stagebegeleiding</a:t>
            </a:r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789B4D0-B06E-13BB-52A6-B39350307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E5BC2CD-ED30-D3B8-51F1-BD2E1F83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8DC87D-0BD0-FC46-F98E-8443570E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E0F5501-6C6E-F492-7995-2316F5F0A4DE}"/>
              </a:ext>
            </a:extLst>
          </p:cNvPr>
          <p:cNvSpPr txBox="1">
            <a:spLocks/>
          </p:cNvSpPr>
          <p:nvPr/>
        </p:nvSpPr>
        <p:spPr>
          <a:xfrm>
            <a:off x="443621" y="1782000"/>
            <a:ext cx="11520000" cy="187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nl-NL" sz="2000" dirty="0">
                <a:latin typeface="Arial"/>
                <a:cs typeface="Arial"/>
              </a:rPr>
              <a:t>Doel:</a:t>
            </a:r>
          </a:p>
          <a:p>
            <a:endParaRPr lang="nl-NL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nl-NL" sz="2000" b="0" dirty="0">
                <a:latin typeface="Arial"/>
                <a:cs typeface="Arial"/>
              </a:rPr>
              <a:t>Benutten van elkaars kennis en expertise in het begeleiden van de student op de BPV door deze samen te brengen.</a:t>
            </a:r>
          </a:p>
          <a:p>
            <a:pPr marL="285750" indent="-285750">
              <a:buFont typeface="Arial"/>
              <a:buChar char="•"/>
            </a:pPr>
            <a:r>
              <a:rPr lang="nl-NL" sz="2000" b="0" dirty="0">
                <a:latin typeface="Arial"/>
                <a:cs typeface="Arial"/>
              </a:rPr>
              <a:t>Het voorkomen van voortijdig uitval binnen de opleiding.</a:t>
            </a:r>
          </a:p>
          <a:p>
            <a:pPr marL="285750" indent="-285750">
              <a:buFont typeface="Arial"/>
              <a:buChar char="•"/>
            </a:pPr>
            <a:r>
              <a:rPr lang="nl-NL" sz="2000" b="0" dirty="0">
                <a:latin typeface="Arial"/>
                <a:cs typeface="Arial"/>
              </a:rPr>
              <a:t>Innovatieve manieren van begeleiden ophalen en uitvoeren.</a:t>
            </a:r>
          </a:p>
          <a:p>
            <a:pPr marL="285750" indent="-285750">
              <a:buFont typeface="Arial"/>
              <a:buChar char="•"/>
            </a:pPr>
            <a:endParaRPr lang="nl-NL" sz="2000" dirty="0">
              <a:latin typeface="Arial"/>
              <a:cs typeface="Arial"/>
            </a:endParaRPr>
          </a:p>
          <a:p>
            <a:r>
              <a:rPr lang="nl-NL" sz="2000" dirty="0">
                <a:latin typeface="Arial"/>
                <a:cs typeface="Arial"/>
              </a:rPr>
              <a:t>Vervolgstap:</a:t>
            </a:r>
            <a:endParaRPr lang="nl-NL" sz="2000" dirty="0"/>
          </a:p>
          <a:p>
            <a:pPr marL="285750" indent="-285750">
              <a:buFont typeface="Arial"/>
              <a:buChar char="•"/>
            </a:pPr>
            <a:r>
              <a:rPr lang="nl-NL" sz="2000" b="0" dirty="0">
                <a:latin typeface="Arial"/>
                <a:cs typeface="Arial"/>
              </a:rPr>
              <a:t>Meer zichtbare en voelbare samenwerking vanuit Curio (BPV Handboek).</a:t>
            </a:r>
            <a:endParaRPr lang="nl-NL" sz="2000" b="0" dirty="0"/>
          </a:p>
          <a:p>
            <a:pPr marL="285750" indent="-285750">
              <a:buFont typeface="Arial"/>
              <a:buChar char="•"/>
            </a:pPr>
            <a:r>
              <a:rPr lang="nl-NL" sz="2000" b="0" dirty="0">
                <a:latin typeface="Arial"/>
                <a:cs typeface="Arial"/>
              </a:rPr>
              <a:t>Rolbeschrijving werkbegeleider binnen de organisatie.</a:t>
            </a:r>
            <a:endParaRPr lang="nl-NL" sz="2000" b="0" dirty="0"/>
          </a:p>
          <a:p>
            <a:pPr marL="285750" indent="-285750">
              <a:buFont typeface="Arial"/>
              <a:buChar char="•"/>
            </a:pPr>
            <a:r>
              <a:rPr lang="nl-NL" sz="2000" b="0" dirty="0">
                <a:latin typeface="Arial"/>
                <a:cs typeface="Arial"/>
              </a:rPr>
              <a:t>Aantrekkelijk maken om jezelf als werkbegeleider te blijven ontwikkelen.</a:t>
            </a:r>
          </a:p>
          <a:p>
            <a:pPr marL="285750" indent="-285750">
              <a:buFont typeface="Arial"/>
              <a:buChar char="•"/>
            </a:pPr>
            <a:endParaRPr lang="nl-NL" sz="2000" b="0" dirty="0">
              <a:latin typeface="Arial"/>
              <a:cs typeface="Arial"/>
            </a:endParaRPr>
          </a:p>
          <a:p>
            <a:r>
              <a:rPr lang="nl-NL" sz="1600" dirty="0">
                <a:latin typeface="Arial"/>
                <a:cs typeface="Arial"/>
              </a:rPr>
              <a:t>UITKOMST GESPREK WOZO</a:t>
            </a:r>
          </a:p>
          <a:p>
            <a:pPr marL="342900" indent="-342900">
              <a:buFontTx/>
              <a:buChar char="-"/>
            </a:pPr>
            <a:r>
              <a:rPr lang="nl-NL" sz="1600" dirty="0">
                <a:latin typeface="Arial"/>
                <a:cs typeface="Arial"/>
              </a:rPr>
              <a:t>Rolbeschrijvingen moeten leiden tot goede gesprek op alle benodigde niveaus over facilitering en (on)mogelijkheden in begeleiding; rolbeschrijving </a:t>
            </a:r>
            <a:r>
              <a:rPr lang="nl-NL" sz="1600" dirty="0" err="1">
                <a:latin typeface="Arial"/>
                <a:cs typeface="Arial"/>
              </a:rPr>
              <a:t>an</a:t>
            </a:r>
            <a:r>
              <a:rPr lang="nl-NL" sz="1600" dirty="0">
                <a:latin typeface="Arial"/>
                <a:cs typeface="Arial"/>
              </a:rPr>
              <a:t> </a:t>
            </a:r>
            <a:r>
              <a:rPr lang="nl-NL" sz="1600" dirty="0" err="1">
                <a:latin typeface="Arial"/>
                <a:cs typeface="Arial"/>
              </a:rPr>
              <a:t>sich</a:t>
            </a:r>
            <a:r>
              <a:rPr lang="nl-NL" sz="1600" dirty="0">
                <a:latin typeface="Arial"/>
                <a:cs typeface="Arial"/>
              </a:rPr>
              <a:t> is probleem niet, maar wel beperkte ruimte om er uitvoering aan te geven.  </a:t>
            </a:r>
          </a:p>
          <a:p>
            <a:pPr marL="342900" indent="-342900">
              <a:buFontTx/>
              <a:buChar char="-"/>
            </a:pPr>
            <a:r>
              <a:rPr lang="nl-NL" sz="1600" dirty="0">
                <a:latin typeface="Arial"/>
                <a:cs typeface="Arial"/>
              </a:rPr>
              <a:t>Werkgroep denkt – in de context van huidige en toekomstige krapte – op de werkvloer na over innovatieve manieren van begeleiding en neemt dit mee in haar voorstel.</a:t>
            </a:r>
            <a:endParaRPr lang="nl-NL" sz="1600" dirty="0"/>
          </a:p>
          <a:p>
            <a:pPr marL="285750" indent="-285750">
              <a:buFont typeface="Arial"/>
              <a:buChar char="•"/>
            </a:pPr>
            <a:endParaRPr lang="nl-NL" sz="1600" dirty="0"/>
          </a:p>
          <a:p>
            <a:pPr marL="285750" indent="-285750">
              <a:buFont typeface="Arial"/>
              <a:buChar char="•"/>
            </a:pPr>
            <a:endParaRPr lang="nl-NL" sz="1800" b="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80526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52805-BD29-35A1-C826-150AD6D53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5E7D79-4B77-E5F8-46A7-88D5EA971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Rondvraag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0528CB5-7CB6-21D0-812F-81247909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4B54057-2900-3D31-7269-5A64C675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A6F9FA-5BCD-AEFC-E623-FCDD11D8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EFE0642-0846-7A08-8E61-C90C32BAC11B}"/>
              </a:ext>
            </a:extLst>
          </p:cNvPr>
          <p:cNvSpPr txBox="1"/>
          <p:nvPr/>
        </p:nvSpPr>
        <p:spPr>
          <a:xfrm>
            <a:off x="425570" y="1360099"/>
            <a:ext cx="11268973" cy="58785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rabicPeriod"/>
            </a:pPr>
            <a:r>
              <a:rPr lang="nl-NL" sz="2400" b="1" dirty="0">
                <a:solidFill>
                  <a:srgbClr val="56DDEF"/>
                </a:solidFill>
                <a:cs typeface="Segoe UI"/>
              </a:rPr>
              <a:t>Is er vraag binnen dit netwerk naar medisch secretaresses. De sector Economie en Ondernemen, overweegt het aanbieden van deze opleiding/ uitstroomprofiel.  </a:t>
            </a:r>
            <a:r>
              <a:rPr lang="nl-NL" sz="2400" dirty="0">
                <a:solidFill>
                  <a:srgbClr val="56DDEF"/>
                </a:solidFill>
                <a:cs typeface="Segoe UI"/>
              </a:rPr>
              <a:t>WOZO; JA, bij </a:t>
            </a:r>
            <a:r>
              <a:rPr lang="nl-NL" sz="2400" dirty="0" err="1">
                <a:solidFill>
                  <a:srgbClr val="56DDEF"/>
                </a:solidFill>
                <a:cs typeface="Segoe UI"/>
              </a:rPr>
              <a:t>Amphia</a:t>
            </a:r>
            <a:r>
              <a:rPr lang="nl-NL" sz="2400" dirty="0">
                <a:solidFill>
                  <a:srgbClr val="56DDEF"/>
                </a:solidFill>
                <a:cs typeface="Segoe UI"/>
              </a:rPr>
              <a:t>, andere organisaties laten binnen week weten of hier interesse voor is. </a:t>
            </a:r>
          </a:p>
          <a:p>
            <a:pPr marL="457200" indent="-457200">
              <a:buAutoNum type="arabicPeriod"/>
            </a:pPr>
            <a:endParaRPr lang="nl-NL" sz="2400" b="1" dirty="0">
              <a:solidFill>
                <a:srgbClr val="56DDEF"/>
              </a:solidFill>
              <a:cs typeface="Segoe UI"/>
            </a:endParaRPr>
          </a:p>
          <a:p>
            <a:pPr marL="457200" indent="-457200">
              <a:buAutoNum type="arabicPeriod"/>
            </a:pPr>
            <a:r>
              <a:rPr lang="nl-NL" sz="2400" b="1" dirty="0">
                <a:solidFill>
                  <a:srgbClr val="56DDEF"/>
                </a:solidFill>
                <a:cs typeface="Segoe UI"/>
              </a:rPr>
              <a:t>Volgende WOZO</a:t>
            </a:r>
          </a:p>
          <a:p>
            <a:endParaRPr lang="nl-NL" sz="2400" b="1" dirty="0">
              <a:solidFill>
                <a:srgbClr val="56DDEF"/>
              </a:solidFill>
              <a:cs typeface="Segoe UI"/>
            </a:endParaRPr>
          </a:p>
          <a:p>
            <a:r>
              <a:rPr lang="nl-NL" sz="2400" b="1" dirty="0">
                <a:solidFill>
                  <a:srgbClr val="56DDEF"/>
                </a:solidFill>
                <a:cs typeface="Segoe UI"/>
              </a:rPr>
              <a:t>	Voorstel inhoudelijke verdieping gericht op het valideren van LLO 	trajecten ( denk aan Certificeerbare Eenheden). </a:t>
            </a:r>
            <a:r>
              <a:rPr lang="nl-NL" sz="2000" dirty="0">
                <a:cs typeface="Segoe UI"/>
              </a:rPr>
              <a:t>​</a:t>
            </a:r>
          </a:p>
          <a:p>
            <a:r>
              <a:rPr lang="nl-NL" sz="2000" dirty="0">
                <a:solidFill>
                  <a:schemeClr val="accent4">
                    <a:lumMod val="75000"/>
                  </a:schemeClr>
                </a:solidFill>
                <a:cs typeface="Segoe UI"/>
              </a:rPr>
              <a:t>	- wat is nodig in praktijk en onderwijs</a:t>
            </a:r>
          </a:p>
          <a:p>
            <a:r>
              <a:rPr lang="nl-NL" sz="2000" dirty="0">
                <a:solidFill>
                  <a:schemeClr val="accent4">
                    <a:lumMod val="75000"/>
                  </a:schemeClr>
                </a:solidFill>
                <a:cs typeface="Segoe UI"/>
              </a:rPr>
              <a:t>	- wat kunnen we leren van best </a:t>
            </a:r>
            <a:r>
              <a:rPr lang="nl-NL" sz="2000" dirty="0" err="1">
                <a:solidFill>
                  <a:schemeClr val="accent4">
                    <a:lumMod val="75000"/>
                  </a:schemeClr>
                </a:solidFill>
                <a:cs typeface="Segoe UI"/>
              </a:rPr>
              <a:t>practices</a:t>
            </a:r>
            <a:r>
              <a:rPr lang="nl-NL" sz="2000" dirty="0">
                <a:solidFill>
                  <a:schemeClr val="accent4">
                    <a:lumMod val="75000"/>
                  </a:schemeClr>
                </a:solidFill>
                <a:cs typeface="Segoe UI"/>
              </a:rPr>
              <a:t> elders in het land (bijvoorbeeld over regionale 	loopbaanpaden)</a:t>
            </a:r>
          </a:p>
          <a:p>
            <a:r>
              <a:rPr lang="nl-NL" sz="2000" dirty="0">
                <a:solidFill>
                  <a:schemeClr val="accent4">
                    <a:lumMod val="75000"/>
                  </a:schemeClr>
                </a:solidFill>
                <a:cs typeface="Segoe UI"/>
              </a:rPr>
              <a:t>	- welke ontwikkelingen zien wij dichtbij huis, zoals ZOHRA</a:t>
            </a:r>
          </a:p>
          <a:p>
            <a:endParaRPr lang="nl-NL" sz="2000" dirty="0">
              <a:solidFill>
                <a:schemeClr val="accent4">
                  <a:lumMod val="75000"/>
                </a:schemeClr>
              </a:solidFill>
              <a:cs typeface="Segoe UI"/>
            </a:endParaRPr>
          </a:p>
          <a:p>
            <a:r>
              <a:rPr lang="nl-NL" sz="2000" dirty="0">
                <a:solidFill>
                  <a:schemeClr val="accent4">
                    <a:lumMod val="75000"/>
                  </a:schemeClr>
                </a:solidFill>
                <a:cs typeface="Segoe UI"/>
              </a:rPr>
              <a:t>AKKOORD WOZO OM VOOR VOLGENDE KEER DEZE VERDIEPENDE SESSIE TE ORGANSIEREN</a:t>
            </a:r>
          </a:p>
          <a:p>
            <a:pPr marL="342900" indent="-342900">
              <a:buFont typeface="Calibri"/>
              <a:buChar char="-"/>
            </a:pPr>
            <a:endParaRPr lang="nl-NL" sz="2000" dirty="0">
              <a:solidFill>
                <a:schemeClr val="accent4">
                  <a:lumMod val="75000"/>
                </a:schemeClr>
              </a:solidFill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53202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47007-9CAA-5029-241C-B22C26E6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4F8F36D-416E-3262-AD88-98FACBA3A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9</a:t>
            </a:fld>
            <a:endParaRPr lang="nl-NL" dirty="0"/>
          </a:p>
        </p:txBody>
      </p:sp>
      <p:pic>
        <p:nvPicPr>
          <p:cNvPr id="6" name="Tijdelijke aanduiding voor afbeelding 5">
            <a:extLst>
              <a:ext uri="{FF2B5EF4-FFF2-40B4-BE49-F238E27FC236}">
                <a16:creationId xmlns:a16="http://schemas.microsoft.com/office/drawing/2014/main" id="{1D7F9FA0-F4ED-A964-1AA4-CE235CB7432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2115" b="2115"/>
          <a:stretch/>
        </p:blipFill>
        <p:spPr/>
      </p:pic>
    </p:spTree>
    <p:extLst>
      <p:ext uri="{BB962C8B-B14F-4D97-AF65-F5344CB8AC3E}">
        <p14:creationId xmlns:p14="http://schemas.microsoft.com/office/powerpoint/2010/main" val="849823427"/>
      </p:ext>
    </p:extLst>
  </p:cSld>
  <p:clrMapOvr>
    <a:masterClrMapping/>
  </p:clrMapOvr>
</p:sld>
</file>

<file path=ppt/theme/theme1.xml><?xml version="1.0" encoding="utf-8"?>
<a:theme xmlns:a="http://schemas.openxmlformats.org/drawingml/2006/main" name="Curio_C">
  <a:themeElements>
    <a:clrScheme name="Curio_C">
      <a:dk1>
        <a:srgbClr val="000000"/>
      </a:dk1>
      <a:lt1>
        <a:sysClr val="window" lastClr="FFFFFF"/>
      </a:lt1>
      <a:dk2>
        <a:srgbClr val="69197C"/>
      </a:dk2>
      <a:lt2>
        <a:srgbClr val="FFFFFF"/>
      </a:lt2>
      <a:accent1>
        <a:srgbClr val="56DDEF"/>
      </a:accent1>
      <a:accent2>
        <a:srgbClr val="03357C"/>
      </a:accent2>
      <a:accent3>
        <a:srgbClr val="F9329C"/>
      </a:accent3>
      <a:accent4>
        <a:srgbClr val="56DDEF"/>
      </a:accent4>
      <a:accent5>
        <a:srgbClr val="C1ED0C"/>
      </a:accent5>
      <a:accent6>
        <a:srgbClr val="78034B"/>
      </a:accent6>
      <a:hlink>
        <a:srgbClr val="004FE1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io_C" id="{7FAE5B0F-2719-4320-A98E-3783DF28A5CD}" vid="{B93F6966-5862-4AA7-A194-9848BF38BE47}"/>
    </a:ext>
  </a:extLst>
</a:theme>
</file>

<file path=ppt/theme/theme2.xml><?xml version="1.0" encoding="utf-8"?>
<a:theme xmlns:a="http://schemas.openxmlformats.org/drawingml/2006/main" name="VWS Extern wit thema">
  <a:themeElements>
    <a:clrScheme name="VWS Kleuren">
      <a:dk1>
        <a:sysClr val="windowText" lastClr="000000"/>
      </a:dk1>
      <a:lt1>
        <a:sysClr val="window" lastClr="FFFFFF"/>
      </a:lt1>
      <a:dk2>
        <a:srgbClr val="00305B"/>
      </a:dk2>
      <a:lt2>
        <a:srgbClr val="CCCCCC"/>
      </a:lt2>
      <a:accent1>
        <a:srgbClr val="00305B"/>
      </a:accent1>
      <a:accent2>
        <a:srgbClr val="A90061"/>
      </a:accent2>
      <a:accent3>
        <a:srgbClr val="E17000"/>
      </a:accent3>
      <a:accent4>
        <a:srgbClr val="F9E11E"/>
      </a:accent4>
      <a:accent5>
        <a:srgbClr val="76D2B6"/>
      </a:accent5>
      <a:accent6>
        <a:srgbClr val="999999"/>
      </a:accent6>
      <a:hlink>
        <a:srgbClr val="E17000"/>
      </a:hlink>
      <a:folHlink>
        <a:srgbClr val="E17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e Programma Toekomstbestendige Arbeidsmarkt Zorg en Welzijn" id="{C443AC86-D36A-434D-8059-62BB3E2CD1DF}" vid="{86F09DF2-15D3-4AAA-B297-112336C8C257}"/>
    </a:ext>
  </a:extLst>
</a:theme>
</file>

<file path=ppt/theme/theme3.xml><?xml version="1.0" encoding="utf-8"?>
<a:theme xmlns:a="http://schemas.openxmlformats.org/drawingml/2006/main" name="Presentatie VWS 16_9 Breedbeeld">
  <a:themeElements>
    <a:clrScheme name="Rijks Hemelblauw 1">
      <a:dk1>
        <a:srgbClr val="000000"/>
      </a:dk1>
      <a:lt1>
        <a:srgbClr val="FFFFFF"/>
      </a:lt1>
      <a:dk2>
        <a:srgbClr val="017BC6"/>
      </a:dk2>
      <a:lt2>
        <a:srgbClr val="D9EBF6"/>
      </a:lt2>
      <a:accent1>
        <a:srgbClr val="42145F"/>
      </a:accent1>
      <a:accent2>
        <a:srgbClr val="38870D"/>
      </a:accent2>
      <a:accent3>
        <a:srgbClr val="00689A"/>
      </a:accent3>
      <a:accent4>
        <a:srgbClr val="F9E11E"/>
      </a:accent4>
      <a:accent5>
        <a:srgbClr val="275837"/>
      </a:accent5>
      <a:accent6>
        <a:srgbClr val="94700A"/>
      </a:accent6>
      <a:hlink>
        <a:srgbClr val="017BC6"/>
      </a:hlink>
      <a:folHlink>
        <a:srgbClr val="B2D6E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hemelblauw.pptx" id="{7FB62FE5-63A5-0242-9020-04D4DE2F39C9}" vid="{BF0BFBFE-69C9-D04B-A106-BCFBAB731341}"/>
    </a:ext>
  </a:extLst>
</a:theme>
</file>

<file path=ppt/theme/theme4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3B51F84BF734181D8733BCE5D6E1F" ma:contentTypeVersion="13" ma:contentTypeDescription="Een nieuw document maken." ma:contentTypeScope="" ma:versionID="47877361c3e012fd0d9f81cabed668ba">
  <xsd:schema xmlns:xsd="http://www.w3.org/2001/XMLSchema" xmlns:xs="http://www.w3.org/2001/XMLSchema" xmlns:p="http://schemas.microsoft.com/office/2006/metadata/properties" xmlns:ns2="84bc6663-eb09-400f-a0db-aa6c02cdca71" xmlns:ns3="b62db9b0-5c8e-423c-8040-89bea0851e47" targetNamespace="http://schemas.microsoft.com/office/2006/metadata/properties" ma:root="true" ma:fieldsID="3166afe4b76ec4acac61c02c7c94b648" ns2:_="" ns3:_="">
    <xsd:import namespace="84bc6663-eb09-400f-a0db-aa6c02cdca71"/>
    <xsd:import namespace="b62db9b0-5c8e-423c-8040-89bea0851e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c6663-eb09-400f-a0db-aa6c02cdca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Afbeeldingtags" ma:readOnly="false" ma:fieldId="{5cf76f15-5ced-4ddc-b409-7134ff3c332f}" ma:taxonomyMulti="true" ma:sspId="e9fe1b67-3931-4f35-a864-608d508774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db9b0-5c8e-423c-8040-89bea0851e4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bc6663-eb09-400f-a0db-aa6c02cdca7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8DCC46A-E4E5-47F4-AA2F-43B00A637467}">
  <ds:schemaRefs>
    <ds:schemaRef ds:uri="84bc6663-eb09-400f-a0db-aa6c02cdca71"/>
    <ds:schemaRef ds:uri="b62db9b0-5c8e-423c-8040-89bea0851e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FD959F1-8BD5-4C88-B97F-D51C8403B5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E86074-DA22-4B75-A9E5-362C01F1B216}">
  <ds:schemaRefs>
    <ds:schemaRef ds:uri="http://purl.org/dc/terms/"/>
    <ds:schemaRef ds:uri="http://schemas.openxmlformats.org/package/2006/metadata/core-properties"/>
    <ds:schemaRef ds:uri="http://purl.org/dc/dcmitype/"/>
    <ds:schemaRef ds:uri="b62db9b0-5c8e-423c-8040-89bea0851e47"/>
    <ds:schemaRef ds:uri="84bc6663-eb09-400f-a0db-aa6c02cdca7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Curio_C</Template>
  <TotalTime>392</TotalTime>
  <Words>1394</Words>
  <Application>Microsoft Office PowerPoint</Application>
  <PresentationFormat>Breedbeeld</PresentationFormat>
  <Paragraphs>264</Paragraphs>
  <Slides>25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25</vt:i4>
      </vt:variant>
    </vt:vector>
  </HeadingPairs>
  <TitlesOfParts>
    <vt:vector size="34" baseType="lpstr">
      <vt:lpstr>Arial</vt:lpstr>
      <vt:lpstr>Calibri</vt:lpstr>
      <vt:lpstr>Segoe UI</vt:lpstr>
      <vt:lpstr>Times New Roman</vt:lpstr>
      <vt:lpstr>Verdana</vt:lpstr>
      <vt:lpstr>Wingdings</vt:lpstr>
      <vt:lpstr>Curio_C</vt:lpstr>
      <vt:lpstr>VWS Extern wit thema</vt:lpstr>
      <vt:lpstr>Presentatie VWS 16_9 Breedbeeld</vt:lpstr>
      <vt:lpstr>WOZO  11-6-2024</vt:lpstr>
      <vt:lpstr>Agenda</vt:lpstr>
      <vt:lpstr>Mededelingen </vt:lpstr>
      <vt:lpstr>UPDATES </vt:lpstr>
      <vt:lpstr>Stand van Zaken werkagenda</vt:lpstr>
      <vt:lpstr>Relatiebeheer </vt:lpstr>
      <vt:lpstr>Stagebegeleiding</vt:lpstr>
      <vt:lpstr>Rondvraag</vt:lpstr>
      <vt:lpstr>PowerPoint-presentatie</vt:lpstr>
      <vt:lpstr>PowerPoint-presentatie</vt:lpstr>
      <vt:lpstr>Huidig LLO aanbod zorg</vt:lpstr>
      <vt:lpstr>Toekomstig aanbod zorg</vt:lpstr>
      <vt:lpstr>Contactgegevens</vt:lpstr>
      <vt:lpstr>Flexibilisering</vt:lpstr>
      <vt:lpstr>Inhoudsopgave</vt:lpstr>
      <vt:lpstr>Waarom flexibel onderwijs?</vt:lpstr>
      <vt:lpstr>CanMeds-rollen</vt:lpstr>
      <vt:lpstr>Brainstorming BPV op Flexibilisering</vt:lpstr>
      <vt:lpstr>Feedback vanuit de BPV</vt:lpstr>
      <vt:lpstr>Nominale leerlijn</vt:lpstr>
      <vt:lpstr>Voorwaarden leerroute</vt:lpstr>
      <vt:lpstr>concreet? Wat wordt ‘normaal’ = nominale leerlijn</vt:lpstr>
      <vt:lpstr>Hoe nu verder: </vt:lpstr>
      <vt:lpstr>Vragen?</vt:lpstr>
      <vt:lpstr>Werkgroep Flexibilisering</vt:lpstr>
    </vt:vector>
  </TitlesOfParts>
  <Company>ROC West-Brabant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Janse, Merel</dc:creator>
  <cp:keywords/>
  <dc:description>Template by HQ Solutions B.V.</dc:description>
  <cp:lastModifiedBy>Visser, Lonneke</cp:lastModifiedBy>
  <cp:revision>2</cp:revision>
  <dcterms:created xsi:type="dcterms:W3CDTF">2020-10-12T13:57:58Z</dcterms:created>
  <dcterms:modified xsi:type="dcterms:W3CDTF">2025-03-28T13:29:03Z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0x0101009AF3B51F84BF734181D8733BCE5D6E1F</vt:lpwstr>
  </property>
  <property fmtid="{D5CDD505-2E9C-101B-9397-08002B2CF9AE}" pid="3" name="Order">
    <vt:r8>26200</vt:r8>
  </property>
  <property fmtid="{D5CDD505-2E9C-101B-9397-08002B2CF9AE}" pid="4" name="vti_imgdate">
    <vt:lpwstr/>
  </property>
  <property fmtid="{D5CDD505-2E9C-101B-9397-08002B2CF9AE}" pid="5" name="MediaServiceImageTags">
    <vt:lpwstr/>
  </property>
</Properties>
</file>