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87" r:id="rId6"/>
    <p:sldId id="266" r:id="rId7"/>
    <p:sldId id="281" r:id="rId8"/>
    <p:sldId id="302" r:id="rId9"/>
    <p:sldId id="267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FDBE5"/>
    <a:srgbClr val="FFFF00"/>
    <a:srgbClr val="FFCC00"/>
    <a:srgbClr val="E6E6E6"/>
    <a:srgbClr val="780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ijl, thema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48" y="4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48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euze, Elsa" userId="22823dcf-0d60-4345-8421-d2bc7b556ff2" providerId="ADAL" clId="{1BDE612E-4574-402B-A9DC-CD13341C740E}"/>
    <pc:docChg chg="undo custSel addSld delSld modSld sldOrd">
      <pc:chgData name="Kreuze, Elsa" userId="22823dcf-0d60-4345-8421-d2bc7b556ff2" providerId="ADAL" clId="{1BDE612E-4574-402B-A9DC-CD13341C740E}" dt="2023-06-13T13:07:13.782" v="2324" actId="20577"/>
      <pc:docMkLst>
        <pc:docMk/>
      </pc:docMkLst>
      <pc:sldChg chg="delSp modSp add del mod">
        <pc:chgData name="Kreuze, Elsa" userId="22823dcf-0d60-4345-8421-d2bc7b556ff2" providerId="ADAL" clId="{1BDE612E-4574-402B-A9DC-CD13341C740E}" dt="2023-06-13T07:06:14.531" v="707" actId="1076"/>
        <pc:sldMkLst>
          <pc:docMk/>
          <pc:sldMk cId="717220029" sldId="256"/>
        </pc:sldMkLst>
        <pc:spChg chg="del mod">
          <ac:chgData name="Kreuze, Elsa" userId="22823dcf-0d60-4345-8421-d2bc7b556ff2" providerId="ADAL" clId="{1BDE612E-4574-402B-A9DC-CD13341C740E}" dt="2023-06-13T06:15:56.702" v="662" actId="478"/>
          <ac:spMkLst>
            <pc:docMk/>
            <pc:sldMk cId="717220029" sldId="256"/>
            <ac:spMk id="8" creationId="{6A930571-2092-470F-98E4-03CFCB6CFF37}"/>
          </ac:spMkLst>
        </pc:spChg>
        <pc:spChg chg="mod">
          <ac:chgData name="Kreuze, Elsa" userId="22823dcf-0d60-4345-8421-d2bc7b556ff2" providerId="ADAL" clId="{1BDE612E-4574-402B-A9DC-CD13341C740E}" dt="2023-06-13T07:06:14.531" v="707" actId="1076"/>
          <ac:spMkLst>
            <pc:docMk/>
            <pc:sldMk cId="717220029" sldId="256"/>
            <ac:spMk id="10" creationId="{BD689EE3-86C1-4AF8-B3DB-E04DB6F8EDF4}"/>
          </ac:spMkLst>
        </pc:spChg>
        <pc:spChg chg="mod">
          <ac:chgData name="Kreuze, Elsa" userId="22823dcf-0d60-4345-8421-d2bc7b556ff2" providerId="ADAL" clId="{1BDE612E-4574-402B-A9DC-CD13341C740E}" dt="2023-06-13T06:15:36.485" v="638" actId="20577"/>
          <ac:spMkLst>
            <pc:docMk/>
            <pc:sldMk cId="717220029" sldId="256"/>
            <ac:spMk id="11" creationId="{104A2346-A6D9-48F1-AC89-A0F1155CCAD7}"/>
          </ac:spMkLst>
        </pc:spChg>
      </pc:sldChg>
      <pc:sldChg chg="del setBg">
        <pc:chgData name="Kreuze, Elsa" userId="22823dcf-0d60-4345-8421-d2bc7b556ff2" providerId="ADAL" clId="{1BDE612E-4574-402B-A9DC-CD13341C740E}" dt="2023-06-13T06:15:50.177" v="661" actId="47"/>
        <pc:sldMkLst>
          <pc:docMk/>
          <pc:sldMk cId="4027037726" sldId="263"/>
        </pc:sldMkLst>
      </pc:sldChg>
      <pc:sldChg chg="addSp delSp modSp del mod">
        <pc:chgData name="Kreuze, Elsa" userId="22823dcf-0d60-4345-8421-d2bc7b556ff2" providerId="ADAL" clId="{1BDE612E-4574-402B-A9DC-CD13341C740E}" dt="2023-06-12T16:24:17.122" v="254" actId="47"/>
        <pc:sldMkLst>
          <pc:docMk/>
          <pc:sldMk cId="3195527737" sldId="264"/>
        </pc:sldMkLst>
        <pc:spChg chg="mod">
          <ac:chgData name="Kreuze, Elsa" userId="22823dcf-0d60-4345-8421-d2bc7b556ff2" providerId="ADAL" clId="{1BDE612E-4574-402B-A9DC-CD13341C740E}" dt="2023-06-12T16:20:55.242" v="234" actId="20577"/>
          <ac:spMkLst>
            <pc:docMk/>
            <pc:sldMk cId="3195527737" sldId="264"/>
            <ac:spMk id="6" creationId="{44A751E4-1955-4A6F-B489-D5B986D99520}"/>
          </ac:spMkLst>
        </pc:spChg>
        <pc:spChg chg="mod">
          <ac:chgData name="Kreuze, Elsa" userId="22823dcf-0d60-4345-8421-d2bc7b556ff2" providerId="ADAL" clId="{1BDE612E-4574-402B-A9DC-CD13341C740E}" dt="2023-06-12T16:22:46.698" v="251" actId="14100"/>
          <ac:spMkLst>
            <pc:docMk/>
            <pc:sldMk cId="3195527737" sldId="264"/>
            <ac:spMk id="8" creationId="{90A50D2D-3C21-422D-B3C2-3563013AC7E6}"/>
          </ac:spMkLst>
        </pc:spChg>
        <pc:spChg chg="mod">
          <ac:chgData name="Kreuze, Elsa" userId="22823dcf-0d60-4345-8421-d2bc7b556ff2" providerId="ADAL" clId="{1BDE612E-4574-402B-A9DC-CD13341C740E}" dt="2023-06-12T16:22:47.165" v="252" actId="14100"/>
          <ac:spMkLst>
            <pc:docMk/>
            <pc:sldMk cId="3195527737" sldId="264"/>
            <ac:spMk id="13" creationId="{C17853FA-B524-41AF-9AAA-5C5CF9EBB36F}"/>
          </ac:spMkLst>
        </pc:spChg>
        <pc:picChg chg="add del mod">
          <ac:chgData name="Kreuze, Elsa" userId="22823dcf-0d60-4345-8421-d2bc7b556ff2" providerId="ADAL" clId="{1BDE612E-4574-402B-A9DC-CD13341C740E}" dt="2023-06-12T16:22:46.149" v="250"/>
          <ac:picMkLst>
            <pc:docMk/>
            <pc:sldMk cId="3195527737" sldId="264"/>
            <ac:picMk id="4" creationId="{3BE7E3AC-F81C-27C1-456D-6E5B34CAE044}"/>
          </ac:picMkLst>
        </pc:picChg>
      </pc:sldChg>
      <pc:sldChg chg="delSp modSp mod ord">
        <pc:chgData name="Kreuze, Elsa" userId="22823dcf-0d60-4345-8421-d2bc7b556ff2" providerId="ADAL" clId="{1BDE612E-4574-402B-A9DC-CD13341C740E}" dt="2023-06-13T07:06:30.522" v="709" actId="1076"/>
        <pc:sldMkLst>
          <pc:docMk/>
          <pc:sldMk cId="3904381074" sldId="266"/>
        </pc:sldMkLst>
        <pc:spChg chg="del">
          <ac:chgData name="Kreuze, Elsa" userId="22823dcf-0d60-4345-8421-d2bc7b556ff2" providerId="ADAL" clId="{1BDE612E-4574-402B-A9DC-CD13341C740E}" dt="2023-06-12T17:16:45.621" v="565" actId="478"/>
          <ac:spMkLst>
            <pc:docMk/>
            <pc:sldMk cId="3904381074" sldId="266"/>
            <ac:spMk id="3" creationId="{1569550B-2693-442D-946F-04DFC5912206}"/>
          </ac:spMkLst>
        </pc:spChg>
        <pc:spChg chg="mod">
          <ac:chgData name="Kreuze, Elsa" userId="22823dcf-0d60-4345-8421-d2bc7b556ff2" providerId="ADAL" clId="{1BDE612E-4574-402B-A9DC-CD13341C740E}" dt="2023-06-13T07:06:30.522" v="709" actId="1076"/>
          <ac:spMkLst>
            <pc:docMk/>
            <pc:sldMk cId="3904381074" sldId="266"/>
            <ac:spMk id="7" creationId="{44170865-6089-45CD-BF5E-9BE20858350A}"/>
          </ac:spMkLst>
        </pc:spChg>
        <pc:spChg chg="mod">
          <ac:chgData name="Kreuze, Elsa" userId="22823dcf-0d60-4345-8421-d2bc7b556ff2" providerId="ADAL" clId="{1BDE612E-4574-402B-A9DC-CD13341C740E}" dt="2023-06-13T06:59:10.408" v="689" actId="20577"/>
          <ac:spMkLst>
            <pc:docMk/>
            <pc:sldMk cId="3904381074" sldId="266"/>
            <ac:spMk id="8" creationId="{1736C5B9-7E0F-4E0F-BF9A-4D4234C83719}"/>
          </ac:spMkLst>
        </pc:spChg>
      </pc:sldChg>
      <pc:sldChg chg="modSp mod">
        <pc:chgData name="Kreuze, Elsa" userId="22823dcf-0d60-4345-8421-d2bc7b556ff2" providerId="ADAL" clId="{1BDE612E-4574-402B-A9DC-CD13341C740E}" dt="2023-06-13T07:48:54.719" v="2130" actId="1076"/>
        <pc:sldMkLst>
          <pc:docMk/>
          <pc:sldMk cId="4174707216" sldId="267"/>
        </pc:sldMkLst>
        <pc:spChg chg="mod">
          <ac:chgData name="Kreuze, Elsa" userId="22823dcf-0d60-4345-8421-d2bc7b556ff2" providerId="ADAL" clId="{1BDE612E-4574-402B-A9DC-CD13341C740E}" dt="2023-06-12T17:31:09.576" v="635" actId="6549"/>
          <ac:spMkLst>
            <pc:docMk/>
            <pc:sldMk cId="4174707216" sldId="267"/>
            <ac:spMk id="3" creationId="{340E4A04-DBDA-44F1-B097-CB764AFD8552}"/>
          </ac:spMkLst>
        </pc:spChg>
        <pc:spChg chg="mod">
          <ac:chgData name="Kreuze, Elsa" userId="22823dcf-0d60-4345-8421-d2bc7b556ff2" providerId="ADAL" clId="{1BDE612E-4574-402B-A9DC-CD13341C740E}" dt="2023-06-13T07:48:54.719" v="2130" actId="1076"/>
          <ac:spMkLst>
            <pc:docMk/>
            <pc:sldMk cId="4174707216" sldId="267"/>
            <ac:spMk id="6" creationId="{961B7127-D5C6-4817-9C8B-A969F9B5B3B8}"/>
          </ac:spMkLst>
        </pc:spChg>
      </pc:sldChg>
      <pc:sldChg chg="modSp del mod">
        <pc:chgData name="Kreuze, Elsa" userId="22823dcf-0d60-4345-8421-d2bc7b556ff2" providerId="ADAL" clId="{1BDE612E-4574-402B-A9DC-CD13341C740E}" dt="2023-06-13T07:47:47.660" v="2118" actId="47"/>
        <pc:sldMkLst>
          <pc:docMk/>
          <pc:sldMk cId="4156945866" sldId="270"/>
        </pc:sldMkLst>
        <pc:spChg chg="mod">
          <ac:chgData name="Kreuze, Elsa" userId="22823dcf-0d60-4345-8421-d2bc7b556ff2" providerId="ADAL" clId="{1BDE612E-4574-402B-A9DC-CD13341C740E}" dt="2023-06-12T16:32:45.380" v="564" actId="20577"/>
          <ac:spMkLst>
            <pc:docMk/>
            <pc:sldMk cId="4156945866" sldId="270"/>
            <ac:spMk id="8" creationId="{C21F8BCF-58DC-4FA6-B981-C335DF909C07}"/>
          </ac:spMkLst>
        </pc:spChg>
      </pc:sldChg>
      <pc:sldChg chg="del">
        <pc:chgData name="Kreuze, Elsa" userId="22823dcf-0d60-4345-8421-d2bc7b556ff2" providerId="ADAL" clId="{1BDE612E-4574-402B-A9DC-CD13341C740E}" dt="2023-06-13T07:49:04.059" v="2131" actId="47"/>
        <pc:sldMkLst>
          <pc:docMk/>
          <pc:sldMk cId="160327957" sldId="277"/>
        </pc:sldMkLst>
      </pc:sldChg>
      <pc:sldChg chg="del">
        <pc:chgData name="Kreuze, Elsa" userId="22823dcf-0d60-4345-8421-d2bc7b556ff2" providerId="ADAL" clId="{1BDE612E-4574-402B-A9DC-CD13341C740E}" dt="2023-06-13T07:47:55.167" v="2124" actId="47"/>
        <pc:sldMkLst>
          <pc:docMk/>
          <pc:sldMk cId="3713640850" sldId="280"/>
        </pc:sldMkLst>
      </pc:sldChg>
      <pc:sldChg chg="modSp mod">
        <pc:chgData name="Kreuze, Elsa" userId="22823dcf-0d60-4345-8421-d2bc7b556ff2" providerId="ADAL" clId="{1BDE612E-4574-402B-A9DC-CD13341C740E}" dt="2023-06-13T07:46:59.428" v="2095" actId="12"/>
        <pc:sldMkLst>
          <pc:docMk/>
          <pc:sldMk cId="994499861" sldId="281"/>
        </pc:sldMkLst>
        <pc:spChg chg="mod">
          <ac:chgData name="Kreuze, Elsa" userId="22823dcf-0d60-4345-8421-d2bc7b556ff2" providerId="ADAL" clId="{1BDE612E-4574-402B-A9DC-CD13341C740E}" dt="2023-06-13T07:05:37.920" v="705" actId="6549"/>
          <ac:spMkLst>
            <pc:docMk/>
            <pc:sldMk cId="994499861" sldId="281"/>
            <ac:spMk id="3" creationId="{1569550B-2693-442D-946F-04DFC5912206}"/>
          </ac:spMkLst>
        </pc:spChg>
        <pc:spChg chg="mod">
          <ac:chgData name="Kreuze, Elsa" userId="22823dcf-0d60-4345-8421-d2bc7b556ff2" providerId="ADAL" clId="{1BDE612E-4574-402B-A9DC-CD13341C740E}" dt="2023-06-13T07:05:19.038" v="703" actId="20577"/>
          <ac:spMkLst>
            <pc:docMk/>
            <pc:sldMk cId="994499861" sldId="281"/>
            <ac:spMk id="7" creationId="{44170865-6089-45CD-BF5E-9BE20858350A}"/>
          </ac:spMkLst>
        </pc:spChg>
        <pc:spChg chg="mod">
          <ac:chgData name="Kreuze, Elsa" userId="22823dcf-0d60-4345-8421-d2bc7b556ff2" providerId="ADAL" clId="{1BDE612E-4574-402B-A9DC-CD13341C740E}" dt="2023-06-13T07:46:59.428" v="2095" actId="12"/>
          <ac:spMkLst>
            <pc:docMk/>
            <pc:sldMk cId="994499861" sldId="281"/>
            <ac:spMk id="8" creationId="{1736C5B9-7E0F-4E0F-BF9A-4D4234C83719}"/>
          </ac:spMkLst>
        </pc:spChg>
      </pc:sldChg>
      <pc:sldChg chg="del">
        <pc:chgData name="Kreuze, Elsa" userId="22823dcf-0d60-4345-8421-d2bc7b556ff2" providerId="ADAL" clId="{1BDE612E-4574-402B-A9DC-CD13341C740E}" dt="2023-06-13T07:47:43.791" v="2117" actId="47"/>
        <pc:sldMkLst>
          <pc:docMk/>
          <pc:sldMk cId="544646560" sldId="282"/>
        </pc:sldMkLst>
      </pc:sldChg>
      <pc:sldChg chg="modSp mod setBg">
        <pc:chgData name="Kreuze, Elsa" userId="22823dcf-0d60-4345-8421-d2bc7b556ff2" providerId="ADAL" clId="{1BDE612E-4574-402B-A9DC-CD13341C740E}" dt="2023-06-13T13:07:13.782" v="2324" actId="20577"/>
        <pc:sldMkLst>
          <pc:docMk/>
          <pc:sldMk cId="4270633262" sldId="287"/>
        </pc:sldMkLst>
        <pc:spChg chg="mod">
          <ac:chgData name="Kreuze, Elsa" userId="22823dcf-0d60-4345-8421-d2bc7b556ff2" providerId="ADAL" clId="{1BDE612E-4574-402B-A9DC-CD13341C740E}" dt="2023-06-13T13:07:13.782" v="2324" actId="20577"/>
          <ac:spMkLst>
            <pc:docMk/>
            <pc:sldMk cId="4270633262" sldId="287"/>
            <ac:spMk id="2" creationId="{5224F642-44BF-412E-943B-127D306E2C84}"/>
          </ac:spMkLst>
        </pc:spChg>
        <pc:spChg chg="mod">
          <ac:chgData name="Kreuze, Elsa" userId="22823dcf-0d60-4345-8421-d2bc7b556ff2" providerId="ADAL" clId="{1BDE612E-4574-402B-A9DC-CD13341C740E}" dt="2023-06-13T11:33:12.719" v="2282" actId="20577"/>
          <ac:spMkLst>
            <pc:docMk/>
            <pc:sldMk cId="4270633262" sldId="287"/>
            <ac:spMk id="6" creationId="{F154F709-9F56-4DEE-B0B6-AC531F5F7731}"/>
          </ac:spMkLst>
        </pc:spChg>
      </pc:sldChg>
      <pc:sldChg chg="del">
        <pc:chgData name="Kreuze, Elsa" userId="22823dcf-0d60-4345-8421-d2bc7b556ff2" providerId="ADAL" clId="{1BDE612E-4574-402B-A9DC-CD13341C740E}" dt="2023-06-13T07:45:48.729" v="2086" actId="47"/>
        <pc:sldMkLst>
          <pc:docMk/>
          <pc:sldMk cId="4262267418" sldId="293"/>
        </pc:sldMkLst>
      </pc:sldChg>
      <pc:sldChg chg="del">
        <pc:chgData name="Kreuze, Elsa" userId="22823dcf-0d60-4345-8421-d2bc7b556ff2" providerId="ADAL" clId="{1BDE612E-4574-402B-A9DC-CD13341C740E}" dt="2023-06-13T07:45:50.875" v="2087" actId="47"/>
        <pc:sldMkLst>
          <pc:docMk/>
          <pc:sldMk cId="3918799238" sldId="294"/>
        </pc:sldMkLst>
      </pc:sldChg>
      <pc:sldChg chg="del">
        <pc:chgData name="Kreuze, Elsa" userId="22823dcf-0d60-4345-8421-d2bc7b556ff2" providerId="ADAL" clId="{1BDE612E-4574-402B-A9DC-CD13341C740E}" dt="2023-06-13T07:45:52.261" v="2088" actId="47"/>
        <pc:sldMkLst>
          <pc:docMk/>
          <pc:sldMk cId="2167926677" sldId="295"/>
        </pc:sldMkLst>
      </pc:sldChg>
      <pc:sldChg chg="del">
        <pc:chgData name="Kreuze, Elsa" userId="22823dcf-0d60-4345-8421-d2bc7b556ff2" providerId="ADAL" clId="{1BDE612E-4574-402B-A9DC-CD13341C740E}" dt="2023-06-13T07:45:54.184" v="2089" actId="47"/>
        <pc:sldMkLst>
          <pc:docMk/>
          <pc:sldMk cId="4093359247" sldId="296"/>
        </pc:sldMkLst>
      </pc:sldChg>
      <pc:sldChg chg="del">
        <pc:chgData name="Kreuze, Elsa" userId="22823dcf-0d60-4345-8421-d2bc7b556ff2" providerId="ADAL" clId="{1BDE612E-4574-402B-A9DC-CD13341C740E}" dt="2023-06-13T07:47:49.095" v="2119" actId="47"/>
        <pc:sldMkLst>
          <pc:docMk/>
          <pc:sldMk cId="2332489" sldId="297"/>
        </pc:sldMkLst>
      </pc:sldChg>
      <pc:sldChg chg="del">
        <pc:chgData name="Kreuze, Elsa" userId="22823dcf-0d60-4345-8421-d2bc7b556ff2" providerId="ADAL" clId="{1BDE612E-4574-402B-A9DC-CD13341C740E}" dt="2023-06-13T07:47:50.075" v="2120" actId="47"/>
        <pc:sldMkLst>
          <pc:docMk/>
          <pc:sldMk cId="2996487653" sldId="298"/>
        </pc:sldMkLst>
      </pc:sldChg>
      <pc:sldChg chg="del">
        <pc:chgData name="Kreuze, Elsa" userId="22823dcf-0d60-4345-8421-d2bc7b556ff2" providerId="ADAL" clId="{1BDE612E-4574-402B-A9DC-CD13341C740E}" dt="2023-06-13T07:47:50.920" v="2121" actId="47"/>
        <pc:sldMkLst>
          <pc:docMk/>
          <pc:sldMk cId="856367926" sldId="299"/>
        </pc:sldMkLst>
      </pc:sldChg>
      <pc:sldChg chg="del">
        <pc:chgData name="Kreuze, Elsa" userId="22823dcf-0d60-4345-8421-d2bc7b556ff2" providerId="ADAL" clId="{1BDE612E-4574-402B-A9DC-CD13341C740E}" dt="2023-06-13T07:47:51.978" v="2122" actId="47"/>
        <pc:sldMkLst>
          <pc:docMk/>
          <pc:sldMk cId="2478145857" sldId="300"/>
        </pc:sldMkLst>
      </pc:sldChg>
      <pc:sldChg chg="del">
        <pc:chgData name="Kreuze, Elsa" userId="22823dcf-0d60-4345-8421-d2bc7b556ff2" providerId="ADAL" clId="{1BDE612E-4574-402B-A9DC-CD13341C740E}" dt="2023-06-13T07:47:52.947" v="2123" actId="47"/>
        <pc:sldMkLst>
          <pc:docMk/>
          <pc:sldMk cId="3101968692" sldId="301"/>
        </pc:sldMkLst>
      </pc:sldChg>
      <pc:sldChg chg="modSp add mod">
        <pc:chgData name="Kreuze, Elsa" userId="22823dcf-0d60-4345-8421-d2bc7b556ff2" providerId="ADAL" clId="{1BDE612E-4574-402B-A9DC-CD13341C740E}" dt="2023-06-13T12:59:53.230" v="2298" actId="20577"/>
        <pc:sldMkLst>
          <pc:docMk/>
          <pc:sldMk cId="45271625" sldId="302"/>
        </pc:sldMkLst>
        <pc:spChg chg="mod">
          <ac:chgData name="Kreuze, Elsa" userId="22823dcf-0d60-4345-8421-d2bc7b556ff2" providerId="ADAL" clId="{1BDE612E-4574-402B-A9DC-CD13341C740E}" dt="2023-06-13T07:15:14.165" v="980" actId="6549"/>
          <ac:spMkLst>
            <pc:docMk/>
            <pc:sldMk cId="45271625" sldId="302"/>
            <ac:spMk id="3" creationId="{1569550B-2693-442D-946F-04DFC5912206}"/>
          </ac:spMkLst>
        </pc:spChg>
        <pc:spChg chg="mod">
          <ac:chgData name="Kreuze, Elsa" userId="22823dcf-0d60-4345-8421-d2bc7b556ff2" providerId="ADAL" clId="{1BDE612E-4574-402B-A9DC-CD13341C740E}" dt="2023-06-13T07:47:24.590" v="2116" actId="20577"/>
          <ac:spMkLst>
            <pc:docMk/>
            <pc:sldMk cId="45271625" sldId="302"/>
            <ac:spMk id="7" creationId="{44170865-6089-45CD-BF5E-9BE20858350A}"/>
          </ac:spMkLst>
        </pc:spChg>
        <pc:spChg chg="mod">
          <ac:chgData name="Kreuze, Elsa" userId="22823dcf-0d60-4345-8421-d2bc7b556ff2" providerId="ADAL" clId="{1BDE612E-4574-402B-A9DC-CD13341C740E}" dt="2023-06-13T12:59:53.230" v="2298" actId="20577"/>
          <ac:spMkLst>
            <pc:docMk/>
            <pc:sldMk cId="45271625" sldId="302"/>
            <ac:spMk id="8" creationId="{1736C5B9-7E0F-4E0F-BF9A-4D4234C83719}"/>
          </ac:spMkLst>
        </pc:spChg>
      </pc:sldChg>
      <pc:sldChg chg="modSp add del mod ord">
        <pc:chgData name="Kreuze, Elsa" userId="22823dcf-0d60-4345-8421-d2bc7b556ff2" providerId="ADAL" clId="{1BDE612E-4574-402B-A9DC-CD13341C740E}" dt="2023-06-13T07:48:42.662" v="2129" actId="47"/>
        <pc:sldMkLst>
          <pc:docMk/>
          <pc:sldMk cId="1660444900" sldId="303"/>
        </pc:sldMkLst>
        <pc:spChg chg="mod">
          <ac:chgData name="Kreuze, Elsa" userId="22823dcf-0d60-4345-8421-d2bc7b556ff2" providerId="ADAL" clId="{1BDE612E-4574-402B-A9DC-CD13341C740E}" dt="2023-06-13T07:48:34.392" v="2128" actId="6549"/>
          <ac:spMkLst>
            <pc:docMk/>
            <pc:sldMk cId="1660444900" sldId="303"/>
            <ac:spMk id="10" creationId="{BD689EE3-86C1-4AF8-B3DB-E04DB6F8EDF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CF4E66B-0696-4DAB-B0F0-E2D9651112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6F138D-CF7B-4953-BA10-D39062157F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656B-4698-43AE-BD19-3EC2F4748CD6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5B63119-F943-4873-93DC-9D2D9C34E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803AC18-A810-49D7-8F26-AF07F92A2D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FAEDC-F060-48CD-9549-8BBA9A5219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3347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666E1-2B72-4188-A107-73231E34A534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801EF-050B-4DFE-9662-589085ED7D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787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4325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4098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0881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9333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891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6752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Ge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899" y="357850"/>
            <a:ext cx="7560000" cy="12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5000" spc="0" baseline="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Lange titel presentatie over twee regels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5304" y="360000"/>
            <a:ext cx="3714746" cy="36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Naam auteur</a:t>
            </a:r>
          </a:p>
          <a:p>
            <a:endParaRPr lang="nl-NL" dirty="0"/>
          </a:p>
        </p:txBody>
      </p:sp>
      <p:grpSp>
        <p:nvGrpSpPr>
          <p:cNvPr id="18" name="Graphic 9">
            <a:extLst>
              <a:ext uri="{FF2B5EF4-FFF2-40B4-BE49-F238E27FC236}">
                <a16:creationId xmlns:a16="http://schemas.microsoft.com/office/drawing/2014/main" id="{9F5E53E0-AA8E-44E2-AF49-D1FF4E4EC752}"/>
              </a:ext>
            </a:extLst>
          </p:cNvPr>
          <p:cNvGrpSpPr>
            <a:grpSpLocks noChangeAspect="1"/>
          </p:cNvGrpSpPr>
          <p:nvPr/>
        </p:nvGrpSpPr>
        <p:grpSpPr>
          <a:xfrm>
            <a:off x="360001" y="2524822"/>
            <a:ext cx="11473200" cy="3976867"/>
            <a:chOff x="1795462" y="1938337"/>
            <a:chExt cx="8601075" cy="2981325"/>
          </a:xfrm>
        </p:grpSpPr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677880F-F039-4B7A-A04B-C6E05CF5077A}"/>
                </a:ext>
              </a:extLst>
            </p:cNvPr>
            <p:cNvSpPr/>
            <p:nvPr/>
          </p:nvSpPr>
          <p:spPr>
            <a:xfrm>
              <a:off x="1795462" y="2857795"/>
              <a:ext cx="1971675" cy="2057400"/>
            </a:xfrm>
            <a:custGeom>
              <a:avLst/>
              <a:gdLst>
                <a:gd name="connsiteX0" fmla="*/ 1040416 w 1971675"/>
                <a:gd name="connsiteY0" fmla="*/ 2060696 h 2057400"/>
                <a:gd name="connsiteX1" fmla="*/ 0 w 1971675"/>
                <a:gd name="connsiteY1" fmla="*/ 1032367 h 2057400"/>
                <a:gd name="connsiteX2" fmla="*/ 1040416 w 1971675"/>
                <a:gd name="connsiteY2" fmla="*/ 0 h 2057400"/>
                <a:gd name="connsiteX3" fmla="*/ 1911487 w 1971675"/>
                <a:gd name="connsiteY3" fmla="*/ 487937 h 2057400"/>
                <a:gd name="connsiteX4" fmla="*/ 1431589 w 1971675"/>
                <a:gd name="connsiteY4" fmla="*/ 762152 h 2057400"/>
                <a:gd name="connsiteX5" fmla="*/ 1040416 w 1971675"/>
                <a:gd name="connsiteY5" fmla="*/ 544363 h 2057400"/>
                <a:gd name="connsiteX6" fmla="*/ 556517 w 1971675"/>
                <a:gd name="connsiteY6" fmla="*/ 1032367 h 2057400"/>
                <a:gd name="connsiteX7" fmla="*/ 1040416 w 1971675"/>
                <a:gd name="connsiteY7" fmla="*/ 1516266 h 2057400"/>
                <a:gd name="connsiteX8" fmla="*/ 1467850 w 1971675"/>
                <a:gd name="connsiteY8" fmla="*/ 1266254 h 2057400"/>
                <a:gd name="connsiteX9" fmla="*/ 1971989 w 1971675"/>
                <a:gd name="connsiteY9" fmla="*/ 1492063 h 2057400"/>
                <a:gd name="connsiteX10" fmla="*/ 1040416 w 1971675"/>
                <a:gd name="connsiteY10" fmla="*/ 2060696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71675" h="2057400">
                  <a:moveTo>
                    <a:pt x="1040416" y="2060696"/>
                  </a:moveTo>
                  <a:cubicBezTo>
                    <a:pt x="447618" y="2060696"/>
                    <a:pt x="0" y="1621098"/>
                    <a:pt x="0" y="1032367"/>
                  </a:cubicBezTo>
                  <a:cubicBezTo>
                    <a:pt x="0" y="443570"/>
                    <a:pt x="447618" y="0"/>
                    <a:pt x="1040416" y="0"/>
                  </a:cubicBezTo>
                  <a:cubicBezTo>
                    <a:pt x="1427540" y="0"/>
                    <a:pt x="1754210" y="193538"/>
                    <a:pt x="1911487" y="487937"/>
                  </a:cubicBezTo>
                  <a:lnTo>
                    <a:pt x="1431589" y="762152"/>
                  </a:lnTo>
                  <a:cubicBezTo>
                    <a:pt x="1358999" y="629079"/>
                    <a:pt x="1213818" y="544363"/>
                    <a:pt x="1040416" y="544363"/>
                  </a:cubicBezTo>
                  <a:cubicBezTo>
                    <a:pt x="758104" y="544363"/>
                    <a:pt x="556517" y="754094"/>
                    <a:pt x="556517" y="1032367"/>
                  </a:cubicBezTo>
                  <a:cubicBezTo>
                    <a:pt x="556517" y="1306582"/>
                    <a:pt x="758104" y="1516266"/>
                    <a:pt x="1040416" y="1516266"/>
                  </a:cubicBezTo>
                  <a:cubicBezTo>
                    <a:pt x="1233983" y="1516266"/>
                    <a:pt x="1391279" y="1423521"/>
                    <a:pt x="1467850" y="1266254"/>
                  </a:cubicBezTo>
                  <a:lnTo>
                    <a:pt x="1971989" y="1492063"/>
                  </a:lnTo>
                  <a:cubicBezTo>
                    <a:pt x="1822752" y="1834810"/>
                    <a:pt x="1463869" y="2060696"/>
                    <a:pt x="1040416" y="2060696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0" name="Vrije vorm: vorm 19">
              <a:extLst>
                <a:ext uri="{FF2B5EF4-FFF2-40B4-BE49-F238E27FC236}">
                  <a16:creationId xmlns:a16="http://schemas.microsoft.com/office/drawing/2014/main" id="{B12215EF-FF89-4B85-AC73-B2A42C1AAA7C}"/>
                </a:ext>
              </a:extLst>
            </p:cNvPr>
            <p:cNvSpPr/>
            <p:nvPr/>
          </p:nvSpPr>
          <p:spPr>
            <a:xfrm>
              <a:off x="3878046" y="2898067"/>
              <a:ext cx="1876425" cy="2019300"/>
            </a:xfrm>
            <a:custGeom>
              <a:avLst/>
              <a:gdLst>
                <a:gd name="connsiteX0" fmla="*/ 1883254 w 1876425"/>
                <a:gd name="connsiteY0" fmla="*/ 1060609 h 2019300"/>
                <a:gd name="connsiteX1" fmla="*/ 939594 w 1876425"/>
                <a:gd name="connsiteY1" fmla="*/ 2020424 h 2019300"/>
                <a:gd name="connsiteX2" fmla="*/ 0 w 1876425"/>
                <a:gd name="connsiteY2" fmla="*/ 1060609 h 2019300"/>
                <a:gd name="connsiteX3" fmla="*/ 0 w 1876425"/>
                <a:gd name="connsiteY3" fmla="*/ 0 h 2019300"/>
                <a:gd name="connsiteX4" fmla="*/ 564566 w 1876425"/>
                <a:gd name="connsiteY4" fmla="*/ 0 h 2019300"/>
                <a:gd name="connsiteX5" fmla="*/ 564566 w 1876425"/>
                <a:gd name="connsiteY5" fmla="*/ 1060609 h 2019300"/>
                <a:gd name="connsiteX6" fmla="*/ 939594 w 1876425"/>
                <a:gd name="connsiteY6" fmla="*/ 1475985 h 2019300"/>
                <a:gd name="connsiteX7" fmla="*/ 1314641 w 1876425"/>
                <a:gd name="connsiteY7" fmla="*/ 1060609 h 2019300"/>
                <a:gd name="connsiteX8" fmla="*/ 1314641 w 1876425"/>
                <a:gd name="connsiteY8" fmla="*/ 0 h 2019300"/>
                <a:gd name="connsiteX9" fmla="*/ 1883254 w 1876425"/>
                <a:gd name="connsiteY9" fmla="*/ 0 h 2019300"/>
                <a:gd name="connsiteX10" fmla="*/ 1883254 w 1876425"/>
                <a:gd name="connsiteY10" fmla="*/ 1060609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76425" h="2019300">
                  <a:moveTo>
                    <a:pt x="1883254" y="1060609"/>
                  </a:moveTo>
                  <a:cubicBezTo>
                    <a:pt x="1883254" y="1625203"/>
                    <a:pt x="1496101" y="2020424"/>
                    <a:pt x="939594" y="2020424"/>
                  </a:cubicBezTo>
                  <a:cubicBezTo>
                    <a:pt x="387163" y="2020424"/>
                    <a:pt x="0" y="1625203"/>
                    <a:pt x="0" y="1060609"/>
                  </a:cubicBezTo>
                  <a:lnTo>
                    <a:pt x="0" y="0"/>
                  </a:lnTo>
                  <a:lnTo>
                    <a:pt x="564566" y="0"/>
                  </a:lnTo>
                  <a:lnTo>
                    <a:pt x="564566" y="1060609"/>
                  </a:lnTo>
                  <a:cubicBezTo>
                    <a:pt x="564566" y="1314679"/>
                    <a:pt x="709765" y="1475985"/>
                    <a:pt x="939594" y="1475985"/>
                  </a:cubicBezTo>
                  <a:cubicBezTo>
                    <a:pt x="1169461" y="1475985"/>
                    <a:pt x="1314641" y="1314679"/>
                    <a:pt x="1314641" y="1060609"/>
                  </a:cubicBezTo>
                  <a:lnTo>
                    <a:pt x="1314641" y="0"/>
                  </a:lnTo>
                  <a:lnTo>
                    <a:pt x="1883254" y="0"/>
                  </a:lnTo>
                  <a:lnTo>
                    <a:pt x="1883254" y="1060609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DD083472-B62A-494C-84A6-8A48FE7EC4A2}"/>
                </a:ext>
              </a:extLst>
            </p:cNvPr>
            <p:cNvSpPr/>
            <p:nvPr/>
          </p:nvSpPr>
          <p:spPr>
            <a:xfrm>
              <a:off x="6051413" y="2898076"/>
              <a:ext cx="1209675" cy="1971675"/>
            </a:xfrm>
            <a:custGeom>
              <a:avLst/>
              <a:gdLst>
                <a:gd name="connsiteX0" fmla="*/ 1213809 w 1209675"/>
                <a:gd name="connsiteY0" fmla="*/ 540391 h 1971675"/>
                <a:gd name="connsiteX1" fmla="*/ 564547 w 1209675"/>
                <a:gd name="connsiteY1" fmla="*/ 540391 h 1971675"/>
                <a:gd name="connsiteX2" fmla="*/ 564547 w 1209675"/>
                <a:gd name="connsiteY2" fmla="*/ 1980057 h 1971675"/>
                <a:gd name="connsiteX3" fmla="*/ 0 w 1209675"/>
                <a:gd name="connsiteY3" fmla="*/ 1980057 h 1971675"/>
                <a:gd name="connsiteX4" fmla="*/ 0 w 1209675"/>
                <a:gd name="connsiteY4" fmla="*/ 0 h 1971675"/>
                <a:gd name="connsiteX5" fmla="*/ 1213809 w 1209675"/>
                <a:gd name="connsiteY5" fmla="*/ 0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9675" h="1971675">
                  <a:moveTo>
                    <a:pt x="1213809" y="540391"/>
                  </a:moveTo>
                  <a:lnTo>
                    <a:pt x="564547" y="540391"/>
                  </a:lnTo>
                  <a:lnTo>
                    <a:pt x="564547" y="1980057"/>
                  </a:lnTo>
                  <a:lnTo>
                    <a:pt x="0" y="1980057"/>
                  </a:lnTo>
                  <a:lnTo>
                    <a:pt x="0" y="0"/>
                  </a:lnTo>
                  <a:lnTo>
                    <a:pt x="1213809" y="0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2" name="Vrije vorm: vorm 21">
              <a:extLst>
                <a:ext uri="{FF2B5EF4-FFF2-40B4-BE49-F238E27FC236}">
                  <a16:creationId xmlns:a16="http://schemas.microsoft.com/office/drawing/2014/main" id="{92A6DA24-7F6B-4B70-AA4E-9C05077D16C0}"/>
                </a:ext>
              </a:extLst>
            </p:cNvPr>
            <p:cNvSpPr/>
            <p:nvPr/>
          </p:nvSpPr>
          <p:spPr>
            <a:xfrm>
              <a:off x="7443130" y="1938337"/>
              <a:ext cx="685800" cy="2933700"/>
            </a:xfrm>
            <a:custGeom>
              <a:avLst/>
              <a:gdLst>
                <a:gd name="connsiteX0" fmla="*/ 633146 w 685800"/>
                <a:gd name="connsiteY0" fmla="*/ 2939796 h 2933700"/>
                <a:gd name="connsiteX1" fmla="*/ 64532 w 685800"/>
                <a:gd name="connsiteY1" fmla="*/ 2939796 h 2933700"/>
                <a:gd name="connsiteX2" fmla="*/ 64532 w 685800"/>
                <a:gd name="connsiteY2" fmla="*/ 959730 h 2933700"/>
                <a:gd name="connsiteX3" fmla="*/ 633146 w 685800"/>
                <a:gd name="connsiteY3" fmla="*/ 959730 h 2933700"/>
                <a:gd name="connsiteX4" fmla="*/ 633146 w 685800"/>
                <a:gd name="connsiteY4" fmla="*/ 2939796 h 2933700"/>
                <a:gd name="connsiteX5" fmla="*/ 693629 w 685800"/>
                <a:gd name="connsiteY5" fmla="*/ 342748 h 2933700"/>
                <a:gd name="connsiteX6" fmla="*/ 346862 w 685800"/>
                <a:gd name="connsiteY6" fmla="*/ 689553 h 2933700"/>
                <a:gd name="connsiteX7" fmla="*/ 0 w 685800"/>
                <a:gd name="connsiteY7" fmla="*/ 342748 h 2933700"/>
                <a:gd name="connsiteX8" fmla="*/ 346862 w 685800"/>
                <a:gd name="connsiteY8" fmla="*/ 0 h 2933700"/>
                <a:gd name="connsiteX9" fmla="*/ 693629 w 685800"/>
                <a:gd name="connsiteY9" fmla="*/ 342748 h 293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0" h="2933700">
                  <a:moveTo>
                    <a:pt x="633146" y="2939796"/>
                  </a:moveTo>
                  <a:lnTo>
                    <a:pt x="64532" y="2939796"/>
                  </a:lnTo>
                  <a:lnTo>
                    <a:pt x="64532" y="959730"/>
                  </a:lnTo>
                  <a:lnTo>
                    <a:pt x="633146" y="959730"/>
                  </a:lnTo>
                  <a:lnTo>
                    <a:pt x="633146" y="2939796"/>
                  </a:lnTo>
                  <a:close/>
                  <a:moveTo>
                    <a:pt x="693629" y="342748"/>
                  </a:moveTo>
                  <a:cubicBezTo>
                    <a:pt x="693629" y="532314"/>
                    <a:pt x="536371" y="689553"/>
                    <a:pt x="346862" y="689553"/>
                  </a:cubicBezTo>
                  <a:cubicBezTo>
                    <a:pt x="157267" y="689553"/>
                    <a:pt x="0" y="532314"/>
                    <a:pt x="0" y="342748"/>
                  </a:cubicBezTo>
                  <a:cubicBezTo>
                    <a:pt x="0" y="157286"/>
                    <a:pt x="157267" y="0"/>
                    <a:pt x="346862" y="0"/>
                  </a:cubicBezTo>
                  <a:cubicBezTo>
                    <a:pt x="536371" y="0"/>
                    <a:pt x="693629" y="157286"/>
                    <a:pt x="693629" y="342748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BC3A4FF2-B008-4895-9187-7EDA36BE61DA}"/>
                </a:ext>
              </a:extLst>
            </p:cNvPr>
            <p:cNvSpPr/>
            <p:nvPr/>
          </p:nvSpPr>
          <p:spPr>
            <a:xfrm>
              <a:off x="8342890" y="2857795"/>
              <a:ext cx="2047875" cy="2057400"/>
            </a:xfrm>
            <a:custGeom>
              <a:avLst/>
              <a:gdLst>
                <a:gd name="connsiteX0" fmla="*/ 556527 w 2047875"/>
                <a:gd name="connsiteY0" fmla="*/ 1032367 h 2057400"/>
                <a:gd name="connsiteX1" fmla="*/ 1028329 w 2047875"/>
                <a:gd name="connsiteY1" fmla="*/ 1516266 h 2057400"/>
                <a:gd name="connsiteX2" fmla="*/ 1500169 w 2047875"/>
                <a:gd name="connsiteY2" fmla="*/ 1032367 h 2057400"/>
                <a:gd name="connsiteX3" fmla="*/ 1028329 w 2047875"/>
                <a:gd name="connsiteY3" fmla="*/ 544363 h 2057400"/>
                <a:gd name="connsiteX4" fmla="*/ 556527 w 2047875"/>
                <a:gd name="connsiteY4" fmla="*/ 1032367 h 2057400"/>
                <a:gd name="connsiteX5" fmla="*/ 2056657 w 2047875"/>
                <a:gd name="connsiteY5" fmla="*/ 1032367 h 2057400"/>
                <a:gd name="connsiteX6" fmla="*/ 1028329 w 2047875"/>
                <a:gd name="connsiteY6" fmla="*/ 2060696 h 2057400"/>
                <a:gd name="connsiteX7" fmla="*/ 0 w 2047875"/>
                <a:gd name="connsiteY7" fmla="*/ 1032367 h 2057400"/>
                <a:gd name="connsiteX8" fmla="*/ 1028329 w 2047875"/>
                <a:gd name="connsiteY8" fmla="*/ 0 h 2057400"/>
                <a:gd name="connsiteX9" fmla="*/ 2056657 w 2047875"/>
                <a:gd name="connsiteY9" fmla="*/ 1032367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47875" h="2057400">
                  <a:moveTo>
                    <a:pt x="556527" y="1032367"/>
                  </a:moveTo>
                  <a:cubicBezTo>
                    <a:pt x="556527" y="1306582"/>
                    <a:pt x="758133" y="1516266"/>
                    <a:pt x="1028329" y="1516266"/>
                  </a:cubicBezTo>
                  <a:cubicBezTo>
                    <a:pt x="1294486" y="1516266"/>
                    <a:pt x="1500169" y="1306582"/>
                    <a:pt x="1500169" y="1032367"/>
                  </a:cubicBezTo>
                  <a:cubicBezTo>
                    <a:pt x="1500169" y="750056"/>
                    <a:pt x="1294486" y="544363"/>
                    <a:pt x="1028329" y="544363"/>
                  </a:cubicBezTo>
                  <a:cubicBezTo>
                    <a:pt x="758133" y="544363"/>
                    <a:pt x="556527" y="750056"/>
                    <a:pt x="556527" y="1032367"/>
                  </a:cubicBezTo>
                  <a:moveTo>
                    <a:pt x="2056657" y="1032367"/>
                  </a:moveTo>
                  <a:cubicBezTo>
                    <a:pt x="2056657" y="1621098"/>
                    <a:pt x="1609040" y="2060696"/>
                    <a:pt x="1028329" y="2060696"/>
                  </a:cubicBezTo>
                  <a:cubicBezTo>
                    <a:pt x="443579" y="2060696"/>
                    <a:pt x="0" y="1621098"/>
                    <a:pt x="0" y="1032367"/>
                  </a:cubicBezTo>
                  <a:cubicBezTo>
                    <a:pt x="0" y="443570"/>
                    <a:pt x="443579" y="0"/>
                    <a:pt x="1028329" y="0"/>
                  </a:cubicBezTo>
                  <a:cubicBezTo>
                    <a:pt x="1609040" y="0"/>
                    <a:pt x="2056657" y="443570"/>
                    <a:pt x="2056657" y="1032367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14400" y="720000"/>
            <a:ext cx="3714745" cy="360000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1 november 2019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604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32" userDrawn="1">
          <p15:clr>
            <a:srgbClr val="FBAE40"/>
          </p15:clr>
        </p15:guide>
        <p15:guide id="4" pos="745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773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(2 kolomm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013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4BD6A743-6416-44F6-AC4C-51E2830E46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1690688"/>
            <a:ext cx="683999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Nr.</a:t>
            </a:r>
          </a:p>
        </p:txBody>
      </p:sp>
      <p:sp>
        <p:nvSpPr>
          <p:cNvPr id="11" name="Tijdelijke aanduiding voor tekst 7">
            <a:extLst>
              <a:ext uri="{FF2B5EF4-FFF2-40B4-BE49-F238E27FC236}">
                <a16:creationId xmlns:a16="http://schemas.microsoft.com/office/drawing/2014/main" id="{157C1AA0-7B04-4A23-BF01-C8F7D585B6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08000" y="1690688"/>
            <a:ext cx="10844213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82498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39E2B514-8517-4972-892B-BF37574004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288000"/>
            <a:ext cx="5748338" cy="6211225"/>
          </a:xfrm>
        </p:spPr>
        <p:txBody>
          <a:bodyPr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63" y="1690688"/>
            <a:ext cx="5594350" cy="432276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3839549-39F8-41DC-B53A-71CF50E95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559435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 dirty="0"/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406CC13-67B6-44C6-97B6-7D8B8E68C12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95CD58F-2D0F-4CC0-8A32-59022416EF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AF4B24-10AC-4086-9459-994E1BD2FA0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67850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eld volle breed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A0C38-30F6-47AA-A578-ADCDCBEB0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-864000"/>
            <a:ext cx="11520000" cy="720000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de-DE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2E86C9-2D8A-4EC1-9603-E92D769C2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D77C4DB-FD8A-4925-BC00-15211CDAA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821732-CE75-49DD-99F6-9E821909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337A39E-5044-440A-8E67-A49BE58D4A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tIns="3888000"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332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ofdstu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1872000"/>
          </a:xfrm>
        </p:spPr>
        <p:txBody>
          <a:bodyPr/>
          <a:lstStyle>
            <a:lvl1pPr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grpSp>
        <p:nvGrpSpPr>
          <p:cNvPr id="7" name="Graphic 9">
            <a:extLst>
              <a:ext uri="{FF2B5EF4-FFF2-40B4-BE49-F238E27FC236}">
                <a16:creationId xmlns:a16="http://schemas.microsoft.com/office/drawing/2014/main" id="{6A9C89B8-CF81-4BC7-A3A9-BF88721EC925}"/>
              </a:ext>
            </a:extLst>
          </p:cNvPr>
          <p:cNvGrpSpPr/>
          <p:nvPr userDrawn="1"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8" name="Vrije vorm: vorm 7">
              <a:extLst>
                <a:ext uri="{FF2B5EF4-FFF2-40B4-BE49-F238E27FC236}">
                  <a16:creationId xmlns:a16="http://schemas.microsoft.com/office/drawing/2014/main" id="{23796ABA-F4D2-4090-B864-0036D6E9FEEA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873E1536-FBA3-4694-B373-E8E39ACC6BC4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5208324C-6366-4839-85F3-721BD4B76F5F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9F259AA9-A262-4D50-8971-F2DE15FA849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51DF067A-FCE6-44B5-A4B9-B1433FFC1389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50120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en Quote - 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ep 23">
            <a:extLst>
              <a:ext uri="{FF2B5EF4-FFF2-40B4-BE49-F238E27FC236}">
                <a16:creationId xmlns:a16="http://schemas.microsoft.com/office/drawing/2014/main" id="{54443747-F25D-493E-975C-D3A5FACF79A5}"/>
              </a:ext>
            </a:extLst>
          </p:cNvPr>
          <p:cNvGrpSpPr/>
          <p:nvPr userDrawn="1"/>
        </p:nvGrpSpPr>
        <p:grpSpPr>
          <a:xfrm>
            <a:off x="185737" y="0"/>
            <a:ext cx="11826625" cy="6858000"/>
            <a:chOff x="185737" y="0"/>
            <a:chExt cx="11826625" cy="6858000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7C54D506-382B-4277-BB6D-16723A00751B}"/>
                </a:ext>
              </a:extLst>
            </p:cNvPr>
            <p:cNvSpPr/>
            <p:nvPr userDrawn="1"/>
          </p:nvSpPr>
          <p:spPr>
            <a:xfrm>
              <a:off x="4983049" y="1026000"/>
              <a:ext cx="2232000" cy="583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12C2439D-3A12-4330-9A2A-485826F8D8AA}"/>
                </a:ext>
              </a:extLst>
            </p:cNvPr>
            <p:cNvSpPr/>
            <p:nvPr userDrawn="1"/>
          </p:nvSpPr>
          <p:spPr>
            <a:xfrm>
              <a:off x="9780362" y="1026000"/>
              <a:ext cx="2232000" cy="5832000"/>
            </a:xfrm>
            <a:custGeom>
              <a:avLst/>
              <a:gdLst>
                <a:gd name="connsiteX0" fmla="*/ 0 w 2232000"/>
                <a:gd name="connsiteY0" fmla="*/ 0 h 5832000"/>
                <a:gd name="connsiteX1" fmla="*/ 2232000 w 2232000"/>
                <a:gd name="connsiteY1" fmla="*/ 0 h 5832000"/>
                <a:gd name="connsiteX2" fmla="*/ 2232000 w 2232000"/>
                <a:gd name="connsiteY2" fmla="*/ 5832000 h 5832000"/>
                <a:gd name="connsiteX3" fmla="*/ 0 w 2232000"/>
                <a:gd name="connsiteY3" fmla="*/ 5832000 h 58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0">
                  <a:moveTo>
                    <a:pt x="0" y="0"/>
                  </a:moveTo>
                  <a:lnTo>
                    <a:pt x="2232000" y="0"/>
                  </a:lnTo>
                  <a:lnTo>
                    <a:pt x="2232000" y="5832000"/>
                  </a:lnTo>
                  <a:lnTo>
                    <a:pt x="0" y="58320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564FA1F8-40FA-4198-9C82-9BAAC88BEBA6}"/>
                </a:ext>
              </a:extLst>
            </p:cNvPr>
            <p:cNvSpPr/>
            <p:nvPr userDrawn="1"/>
          </p:nvSpPr>
          <p:spPr>
            <a:xfrm>
              <a:off x="185737" y="1025999"/>
              <a:ext cx="2232000" cy="5832001"/>
            </a:xfrm>
            <a:custGeom>
              <a:avLst/>
              <a:gdLst>
                <a:gd name="connsiteX0" fmla="*/ 0 w 2232000"/>
                <a:gd name="connsiteY0" fmla="*/ 0 h 5832001"/>
                <a:gd name="connsiteX1" fmla="*/ 2232000 w 2232000"/>
                <a:gd name="connsiteY1" fmla="*/ 0 h 5832001"/>
                <a:gd name="connsiteX2" fmla="*/ 2232000 w 2232000"/>
                <a:gd name="connsiteY2" fmla="*/ 5832001 h 5832001"/>
                <a:gd name="connsiteX3" fmla="*/ 0 w 2232000"/>
                <a:gd name="connsiteY3" fmla="*/ 5832001 h 5832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1">
                  <a:moveTo>
                    <a:pt x="0" y="0"/>
                  </a:moveTo>
                  <a:lnTo>
                    <a:pt x="2232000" y="0"/>
                  </a:lnTo>
                  <a:lnTo>
                    <a:pt x="2232000" y="5832001"/>
                  </a:lnTo>
                  <a:lnTo>
                    <a:pt x="0" y="583200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941C6D7-5596-4DB4-9B83-D2E5909FC080}"/>
                </a:ext>
              </a:extLst>
            </p:cNvPr>
            <p:cNvSpPr/>
            <p:nvPr userDrawn="1"/>
          </p:nvSpPr>
          <p:spPr>
            <a:xfrm>
              <a:off x="7381705" y="0"/>
              <a:ext cx="2232000" cy="5826448"/>
            </a:xfrm>
            <a:custGeom>
              <a:avLst/>
              <a:gdLst>
                <a:gd name="connsiteX0" fmla="*/ 0 w 2232000"/>
                <a:gd name="connsiteY0" fmla="*/ 0 h 5826448"/>
                <a:gd name="connsiteX1" fmla="*/ 2232000 w 2232000"/>
                <a:gd name="connsiteY1" fmla="*/ 0 h 5826448"/>
                <a:gd name="connsiteX2" fmla="*/ 2232000 w 2232000"/>
                <a:gd name="connsiteY2" fmla="*/ 5826448 h 5826448"/>
                <a:gd name="connsiteX3" fmla="*/ 0 w 2232000"/>
                <a:gd name="connsiteY3" fmla="*/ 5826448 h 582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448">
                  <a:moveTo>
                    <a:pt x="0" y="0"/>
                  </a:moveTo>
                  <a:lnTo>
                    <a:pt x="2232000" y="0"/>
                  </a:lnTo>
                  <a:lnTo>
                    <a:pt x="2232000" y="5826448"/>
                  </a:lnTo>
                  <a:lnTo>
                    <a:pt x="0" y="5826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5F4B47A5-90F2-4F54-8FF8-1DB08074E5AE}"/>
                </a:ext>
              </a:extLst>
            </p:cNvPr>
            <p:cNvSpPr/>
            <p:nvPr userDrawn="1"/>
          </p:nvSpPr>
          <p:spPr>
            <a:xfrm>
              <a:off x="2584393" y="0"/>
              <a:ext cx="2232000" cy="5826224"/>
            </a:xfrm>
            <a:custGeom>
              <a:avLst/>
              <a:gdLst>
                <a:gd name="connsiteX0" fmla="*/ 0 w 2232000"/>
                <a:gd name="connsiteY0" fmla="*/ 0 h 5826224"/>
                <a:gd name="connsiteX1" fmla="*/ 2232000 w 2232000"/>
                <a:gd name="connsiteY1" fmla="*/ 0 h 5826224"/>
                <a:gd name="connsiteX2" fmla="*/ 2232000 w 2232000"/>
                <a:gd name="connsiteY2" fmla="*/ 5826224 h 5826224"/>
                <a:gd name="connsiteX3" fmla="*/ 0 w 2232000"/>
                <a:gd name="connsiteY3" fmla="*/ 5826224 h 5826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224">
                  <a:moveTo>
                    <a:pt x="0" y="0"/>
                  </a:moveTo>
                  <a:lnTo>
                    <a:pt x="2232000" y="0"/>
                  </a:lnTo>
                  <a:lnTo>
                    <a:pt x="2232000" y="5826224"/>
                  </a:lnTo>
                  <a:lnTo>
                    <a:pt x="0" y="58262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itel 5">
            <a:extLst>
              <a:ext uri="{FF2B5EF4-FFF2-40B4-BE49-F238E27FC236}">
                <a16:creationId xmlns:a16="http://schemas.microsoft.com/office/drawing/2014/main" id="{86D1871D-66C7-4448-A710-F742359D87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6000" y="1690688"/>
            <a:ext cx="9180000" cy="2809312"/>
          </a:xfrm>
        </p:spPr>
        <p:txBody>
          <a:bodyPr/>
          <a:lstStyle>
            <a:lvl1pPr algn="ctr">
              <a:defRPr sz="66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“Quote„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26049E5E-3285-4B64-BB54-6B6DFA162C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6000" y="4500000"/>
            <a:ext cx="7200000" cy="1492250"/>
          </a:xfrm>
        </p:spPr>
        <p:txBody>
          <a:bodyPr/>
          <a:lstStyle>
            <a:lvl1pPr algn="ctr">
              <a:spcBef>
                <a:spcPts val="0"/>
              </a:spcBef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Naam</a:t>
            </a:r>
          </a:p>
          <a:p>
            <a:pPr lvl="0"/>
            <a:r>
              <a:rPr lang="de-DE" dirty="0"/>
              <a:t>(</a:t>
            </a:r>
            <a:r>
              <a:rPr lang="de-DE" dirty="0" err="1"/>
              <a:t>beroep</a:t>
            </a:r>
            <a:r>
              <a:rPr lang="de-DE" dirty="0"/>
              <a:t>/</a:t>
            </a:r>
            <a:r>
              <a:rPr lang="de-DE" dirty="0" err="1"/>
              <a:t>studie</a:t>
            </a:r>
            <a:r>
              <a:rPr lang="de-DE" dirty="0"/>
              <a:t>)</a:t>
            </a:r>
          </a:p>
        </p:txBody>
      </p:sp>
      <p:grpSp>
        <p:nvGrpSpPr>
          <p:cNvPr id="25" name="Graphic 9">
            <a:extLst>
              <a:ext uri="{FF2B5EF4-FFF2-40B4-BE49-F238E27FC236}">
                <a16:creationId xmlns:a16="http://schemas.microsoft.com/office/drawing/2014/main" id="{0B90CA71-2620-4DC6-B2B4-CF1B2FB543A7}"/>
              </a:ext>
            </a:extLst>
          </p:cNvPr>
          <p:cNvGrpSpPr/>
          <p:nvPr userDrawn="1"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26" name="Vrije vorm: vorm 25">
              <a:extLst>
                <a:ext uri="{FF2B5EF4-FFF2-40B4-BE49-F238E27FC236}">
                  <a16:creationId xmlns:a16="http://schemas.microsoft.com/office/drawing/2014/main" id="{D189B7A1-52B1-4C3F-BC87-FA30643A81E6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F7D2E658-1C30-47A4-BB21-3F239AE37885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10C2278C-4618-4920-842B-393ADFD98EF4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30237E1D-2514-40AB-8818-7272270D4F1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4D2A36B6-64A9-4147-A178-945AB64A9B2B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5A6DEA7-F354-4BBE-B432-329F01C3151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21CF3DFD-2996-48EB-95E4-0298228F21C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A4D85D4-702B-45C5-9EB0-0D0C87FB14E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3309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fsluit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360000"/>
            <a:ext cx="11520000" cy="3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3000" b="0" spc="0" baseline="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Naam auteur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4000" y="719999"/>
            <a:ext cx="11520338" cy="270900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Contactgegevens</a:t>
            </a:r>
          </a:p>
          <a:p>
            <a:endParaRPr lang="nl-NL" dirty="0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D57857E5-4DA8-4040-90CC-9BFD3C2DAC0B}"/>
              </a:ext>
            </a:extLst>
          </p:cNvPr>
          <p:cNvGrpSpPr/>
          <p:nvPr/>
        </p:nvGrpSpPr>
        <p:grpSpPr>
          <a:xfrm>
            <a:off x="152173" y="3656462"/>
            <a:ext cx="11754000" cy="4078956"/>
            <a:chOff x="1690686" y="1900236"/>
            <a:chExt cx="11754000" cy="4078956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8FF2C641-25F0-44CA-918E-4A1DFBB2B0C0}"/>
                </a:ext>
              </a:extLst>
            </p:cNvPr>
            <p:cNvSpPr/>
            <p:nvPr/>
          </p:nvSpPr>
          <p:spPr>
            <a:xfrm>
              <a:off x="1908612" y="2369989"/>
              <a:ext cx="1664621" cy="2401628"/>
            </a:xfrm>
            <a:custGeom>
              <a:avLst/>
              <a:gdLst>
                <a:gd name="connsiteX0" fmla="*/ 0 w 1664620"/>
                <a:gd name="connsiteY0" fmla="*/ 2366532 h 2401628"/>
                <a:gd name="connsiteX1" fmla="*/ 0 w 1664620"/>
                <a:gd name="connsiteY1" fmla="*/ 0 h 2401628"/>
                <a:gd name="connsiteX2" fmla="*/ 453603 w 1664620"/>
                <a:gd name="connsiteY2" fmla="*/ 0 h 2401628"/>
                <a:gd name="connsiteX3" fmla="*/ 453603 w 1664620"/>
                <a:gd name="connsiteY3" fmla="*/ 852337 h 2401628"/>
                <a:gd name="connsiteX4" fmla="*/ 950816 w 1664620"/>
                <a:gd name="connsiteY4" fmla="*/ 613419 h 2401628"/>
                <a:gd name="connsiteX5" fmla="*/ 1468996 w 1664620"/>
                <a:gd name="connsiteY5" fmla="*/ 840240 h 2401628"/>
                <a:gd name="connsiteX6" fmla="*/ 1674011 w 1664620"/>
                <a:gd name="connsiteY6" fmla="*/ 1491602 h 2401628"/>
                <a:gd name="connsiteX7" fmla="*/ 1464968 w 1664620"/>
                <a:gd name="connsiteY7" fmla="*/ 2167984 h 2401628"/>
                <a:gd name="connsiteX8" fmla="*/ 957271 w 1664620"/>
                <a:gd name="connsiteY8" fmla="*/ 2405288 h 2401628"/>
                <a:gd name="connsiteX9" fmla="*/ 667513 w 1664620"/>
                <a:gd name="connsiteY9" fmla="*/ 2331841 h 2401628"/>
                <a:gd name="connsiteX10" fmla="*/ 421327 w 1664620"/>
                <a:gd name="connsiteY10" fmla="*/ 2114717 h 2401628"/>
                <a:gd name="connsiteX11" fmla="*/ 421327 w 1664620"/>
                <a:gd name="connsiteY11" fmla="*/ 2366544 h 2401628"/>
                <a:gd name="connsiteX12" fmla="*/ 0 w 1664620"/>
                <a:gd name="connsiteY12" fmla="*/ 2366544 h 2401628"/>
                <a:gd name="connsiteX13" fmla="*/ 450388 w 1664620"/>
                <a:gd name="connsiteY13" fmla="*/ 1472224 h 2401628"/>
                <a:gd name="connsiteX14" fmla="*/ 534331 w 1664620"/>
                <a:gd name="connsiteY14" fmla="*/ 1866103 h 2401628"/>
                <a:gd name="connsiteX15" fmla="*/ 847508 w 1664620"/>
                <a:gd name="connsiteY15" fmla="*/ 2046912 h 2401628"/>
                <a:gd name="connsiteX16" fmla="*/ 1103377 w 1664620"/>
                <a:gd name="connsiteY16" fmla="*/ 1918571 h 2401628"/>
                <a:gd name="connsiteX17" fmla="*/ 1209112 w 1664620"/>
                <a:gd name="connsiteY17" fmla="*/ 1514195 h 2401628"/>
                <a:gd name="connsiteX18" fmla="*/ 1102576 w 1664620"/>
                <a:gd name="connsiteY18" fmla="*/ 1090441 h 2401628"/>
                <a:gd name="connsiteX19" fmla="*/ 829756 w 1664620"/>
                <a:gd name="connsiteY19" fmla="*/ 960486 h 2401628"/>
                <a:gd name="connsiteX20" fmla="*/ 558563 w 1664620"/>
                <a:gd name="connsiteY20" fmla="*/ 1087213 h 2401628"/>
                <a:gd name="connsiteX21" fmla="*/ 450388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852337"/>
                  </a:lnTo>
                  <a:cubicBezTo>
                    <a:pt x="593494" y="693080"/>
                    <a:pt x="759245" y="613419"/>
                    <a:pt x="950816" y="613419"/>
                  </a:cubicBezTo>
                  <a:cubicBezTo>
                    <a:pt x="1159593" y="613419"/>
                    <a:pt x="1332319" y="689039"/>
                    <a:pt x="1468996" y="840240"/>
                  </a:cubicBezTo>
                  <a:cubicBezTo>
                    <a:pt x="1605660" y="991440"/>
                    <a:pt x="1674011" y="1208566"/>
                    <a:pt x="1674011" y="1491602"/>
                  </a:cubicBezTo>
                  <a:cubicBezTo>
                    <a:pt x="1674011" y="1784334"/>
                    <a:pt x="1604326" y="2009782"/>
                    <a:pt x="1464968" y="2167984"/>
                  </a:cubicBezTo>
                  <a:cubicBezTo>
                    <a:pt x="1325584" y="2326187"/>
                    <a:pt x="1156365" y="2405288"/>
                    <a:pt x="957271" y="2405288"/>
                  </a:cubicBezTo>
                  <a:cubicBezTo>
                    <a:pt x="859325" y="2405288"/>
                    <a:pt x="762752" y="2380789"/>
                    <a:pt x="667513" y="2331841"/>
                  </a:cubicBezTo>
                  <a:cubicBezTo>
                    <a:pt x="572261" y="2282881"/>
                    <a:pt x="490186" y="2210515"/>
                    <a:pt x="421327" y="2114717"/>
                  </a:cubicBezTo>
                  <a:lnTo>
                    <a:pt x="421327" y="2366544"/>
                  </a:lnTo>
                  <a:lnTo>
                    <a:pt x="0" y="2366544"/>
                  </a:lnTo>
                  <a:close/>
                  <a:moveTo>
                    <a:pt x="450388" y="1472224"/>
                  </a:moveTo>
                  <a:cubicBezTo>
                    <a:pt x="450388" y="1649792"/>
                    <a:pt x="478356" y="1781106"/>
                    <a:pt x="534331" y="1866103"/>
                  </a:cubicBezTo>
                  <a:cubicBezTo>
                    <a:pt x="612873" y="1986642"/>
                    <a:pt x="717274" y="2046912"/>
                    <a:pt x="847508" y="2046912"/>
                  </a:cubicBezTo>
                  <a:cubicBezTo>
                    <a:pt x="947588" y="2046912"/>
                    <a:pt x="1032865" y="2004127"/>
                    <a:pt x="1103377" y="1918571"/>
                  </a:cubicBezTo>
                  <a:cubicBezTo>
                    <a:pt x="1173850" y="1833014"/>
                    <a:pt x="1209112" y="1698218"/>
                    <a:pt x="1209112" y="1514195"/>
                  </a:cubicBezTo>
                  <a:cubicBezTo>
                    <a:pt x="1209112" y="1318341"/>
                    <a:pt x="1173596" y="1177090"/>
                    <a:pt x="1102576" y="1090441"/>
                  </a:cubicBezTo>
                  <a:cubicBezTo>
                    <a:pt x="1031544" y="1003830"/>
                    <a:pt x="940587" y="960486"/>
                    <a:pt x="829756" y="960486"/>
                  </a:cubicBezTo>
                  <a:cubicBezTo>
                    <a:pt x="721048" y="960486"/>
                    <a:pt x="630650" y="1002737"/>
                    <a:pt x="558563" y="1087213"/>
                  </a:cubicBezTo>
                  <a:cubicBezTo>
                    <a:pt x="486425" y="1171715"/>
                    <a:pt x="450388" y="1300043"/>
                    <a:pt x="450388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994D5447-2D15-4406-8FBB-9B097D19D7C7}"/>
                </a:ext>
              </a:extLst>
            </p:cNvPr>
            <p:cNvSpPr/>
            <p:nvPr/>
          </p:nvSpPr>
          <p:spPr>
            <a:xfrm>
              <a:off x="3653083" y="2983434"/>
              <a:ext cx="1601085" cy="1791691"/>
            </a:xfrm>
            <a:custGeom>
              <a:avLst/>
              <a:gdLst>
                <a:gd name="connsiteX0" fmla="*/ 1125144 w 1601085"/>
                <a:gd name="connsiteY0" fmla="*/ 1207473 h 1791690"/>
                <a:gd name="connsiteX1" fmla="*/ 1577145 w 1601085"/>
                <a:gd name="connsiteY1" fmla="*/ 1283346 h 1791690"/>
                <a:gd name="connsiteX2" fmla="*/ 1301911 w 1601085"/>
                <a:gd name="connsiteY2" fmla="*/ 1661889 h 1791690"/>
                <a:gd name="connsiteX3" fmla="*/ 831345 w 1601085"/>
                <a:gd name="connsiteY3" fmla="*/ 1791843 h 1791690"/>
                <a:gd name="connsiteX4" fmla="*/ 169499 w 1601085"/>
                <a:gd name="connsiteY4" fmla="*/ 1499658 h 1791690"/>
                <a:gd name="connsiteX5" fmla="*/ 0 w 1601085"/>
                <a:gd name="connsiteY5" fmla="*/ 908832 h 1791690"/>
                <a:gd name="connsiteX6" fmla="*/ 222767 w 1601085"/>
                <a:gd name="connsiteY6" fmla="*/ 241332 h 1791690"/>
                <a:gd name="connsiteX7" fmla="*/ 786146 w 1601085"/>
                <a:gd name="connsiteY7" fmla="*/ 0 h 1791690"/>
                <a:gd name="connsiteX8" fmla="*/ 1389882 w 1601085"/>
                <a:gd name="connsiteY8" fmla="*/ 252641 h 1791690"/>
                <a:gd name="connsiteX9" fmla="*/ 1601352 w 1601085"/>
                <a:gd name="connsiteY9" fmla="*/ 1026690 h 1791690"/>
                <a:gd name="connsiteX10" fmla="*/ 464899 w 1601085"/>
                <a:gd name="connsiteY10" fmla="*/ 1026690 h 1791690"/>
                <a:gd name="connsiteX11" fmla="*/ 574663 w 1601085"/>
                <a:gd name="connsiteY11" fmla="*/ 1340668 h 1791690"/>
                <a:gd name="connsiteX12" fmla="*/ 836186 w 1601085"/>
                <a:gd name="connsiteY12" fmla="*/ 1452858 h 1791690"/>
                <a:gd name="connsiteX13" fmla="*/ 1015368 w 1601085"/>
                <a:gd name="connsiteY13" fmla="*/ 1394749 h 1791690"/>
                <a:gd name="connsiteX14" fmla="*/ 1125144 w 1601085"/>
                <a:gd name="connsiteY14" fmla="*/ 1207473 h 1791690"/>
                <a:gd name="connsiteX15" fmla="*/ 1150977 w 1601085"/>
                <a:gd name="connsiteY15" fmla="*/ 749003 h 1791690"/>
                <a:gd name="connsiteX16" fmla="*/ 1049283 w 1601085"/>
                <a:gd name="connsiteY16" fmla="*/ 449562 h 1791690"/>
                <a:gd name="connsiteX17" fmla="*/ 813593 w 1601085"/>
                <a:gd name="connsiteY17" fmla="*/ 347054 h 1791690"/>
                <a:gd name="connsiteX18" fmla="*/ 568220 w 1601085"/>
                <a:gd name="connsiteY18" fmla="*/ 455217 h 1791690"/>
                <a:gd name="connsiteX19" fmla="*/ 472968 w 1601085"/>
                <a:gd name="connsiteY19" fmla="*/ 749016 h 1791690"/>
                <a:gd name="connsiteX20" fmla="*/ 1150977 w 1601085"/>
                <a:gd name="connsiteY20" fmla="*/ 749016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601085" h="1791690">
                  <a:moveTo>
                    <a:pt x="1125144" y="1207473"/>
                  </a:moveTo>
                  <a:lnTo>
                    <a:pt x="1577145" y="1283346"/>
                  </a:lnTo>
                  <a:cubicBezTo>
                    <a:pt x="1519024" y="1449084"/>
                    <a:pt x="1427266" y="1575278"/>
                    <a:pt x="1301911" y="1661889"/>
                  </a:cubicBezTo>
                  <a:cubicBezTo>
                    <a:pt x="1176531" y="1748525"/>
                    <a:pt x="1019663" y="1791843"/>
                    <a:pt x="831345" y="1791843"/>
                  </a:cubicBezTo>
                  <a:cubicBezTo>
                    <a:pt x="533238" y="1791843"/>
                    <a:pt x="312606" y="1694457"/>
                    <a:pt x="169499" y="1499658"/>
                  </a:cubicBezTo>
                  <a:cubicBezTo>
                    <a:pt x="56495" y="1343641"/>
                    <a:pt x="0" y="1146695"/>
                    <a:pt x="0" y="908832"/>
                  </a:cubicBezTo>
                  <a:cubicBezTo>
                    <a:pt x="0" y="624728"/>
                    <a:pt x="74260" y="402228"/>
                    <a:pt x="222767" y="241332"/>
                  </a:cubicBezTo>
                  <a:cubicBezTo>
                    <a:pt x="371287" y="80461"/>
                    <a:pt x="559071" y="0"/>
                    <a:pt x="786146" y="0"/>
                  </a:cubicBezTo>
                  <a:cubicBezTo>
                    <a:pt x="1041201" y="0"/>
                    <a:pt x="1242430" y="84222"/>
                    <a:pt x="1389882" y="252641"/>
                  </a:cubicBezTo>
                  <a:cubicBezTo>
                    <a:pt x="1537321" y="421086"/>
                    <a:pt x="1607808" y="679089"/>
                    <a:pt x="1601352" y="1026690"/>
                  </a:cubicBezTo>
                  <a:lnTo>
                    <a:pt x="464899" y="1026690"/>
                  </a:lnTo>
                  <a:cubicBezTo>
                    <a:pt x="468127" y="1161232"/>
                    <a:pt x="504698" y="1265874"/>
                    <a:pt x="574663" y="1340668"/>
                  </a:cubicBezTo>
                  <a:cubicBezTo>
                    <a:pt x="644602" y="1415474"/>
                    <a:pt x="731785" y="1452858"/>
                    <a:pt x="836186" y="1452858"/>
                  </a:cubicBezTo>
                  <a:cubicBezTo>
                    <a:pt x="907205" y="1452858"/>
                    <a:pt x="966941" y="1433492"/>
                    <a:pt x="1015368" y="1394749"/>
                  </a:cubicBezTo>
                  <a:cubicBezTo>
                    <a:pt x="1063794" y="1356005"/>
                    <a:pt x="1100378" y="1293576"/>
                    <a:pt x="1125144" y="1207473"/>
                  </a:cubicBezTo>
                  <a:close/>
                  <a:moveTo>
                    <a:pt x="1150977" y="749003"/>
                  </a:moveTo>
                  <a:cubicBezTo>
                    <a:pt x="1147749" y="617714"/>
                    <a:pt x="1113847" y="517900"/>
                    <a:pt x="1049283" y="449562"/>
                  </a:cubicBezTo>
                  <a:cubicBezTo>
                    <a:pt x="984706" y="381224"/>
                    <a:pt x="906138" y="347054"/>
                    <a:pt x="813593" y="347054"/>
                  </a:cubicBezTo>
                  <a:cubicBezTo>
                    <a:pt x="714567" y="347054"/>
                    <a:pt x="632797" y="383130"/>
                    <a:pt x="568220" y="455217"/>
                  </a:cubicBezTo>
                  <a:cubicBezTo>
                    <a:pt x="503643" y="527329"/>
                    <a:pt x="471888" y="625275"/>
                    <a:pt x="472968" y="749016"/>
                  </a:cubicBezTo>
                  <a:lnTo>
                    <a:pt x="1150977" y="749016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8C61FF0A-75D4-497C-B93E-022491D39C95}"/>
                </a:ext>
              </a:extLst>
            </p:cNvPr>
            <p:cNvSpPr/>
            <p:nvPr/>
          </p:nvSpPr>
          <p:spPr>
            <a:xfrm>
              <a:off x="5357108" y="2369989"/>
              <a:ext cx="1664621" cy="2401628"/>
            </a:xfrm>
            <a:custGeom>
              <a:avLst/>
              <a:gdLst>
                <a:gd name="connsiteX0" fmla="*/ 1673998 w 1664620"/>
                <a:gd name="connsiteY0" fmla="*/ 2366532 h 2401628"/>
                <a:gd name="connsiteX1" fmla="*/ 1252684 w 1664620"/>
                <a:gd name="connsiteY1" fmla="*/ 2366532 h 2401628"/>
                <a:gd name="connsiteX2" fmla="*/ 1252684 w 1664620"/>
                <a:gd name="connsiteY2" fmla="*/ 2114704 h 2401628"/>
                <a:gd name="connsiteX3" fmla="*/ 1004897 w 1664620"/>
                <a:gd name="connsiteY3" fmla="*/ 2333443 h 2401628"/>
                <a:gd name="connsiteX4" fmla="*/ 716740 w 1664620"/>
                <a:gd name="connsiteY4" fmla="*/ 2405275 h 2401628"/>
                <a:gd name="connsiteX5" fmla="*/ 210657 w 1664620"/>
                <a:gd name="connsiteY5" fmla="*/ 2167171 h 2401628"/>
                <a:gd name="connsiteX6" fmla="*/ 0 w 1664620"/>
                <a:gd name="connsiteY6" fmla="*/ 1502898 h 2401628"/>
                <a:gd name="connsiteX7" fmla="*/ 205015 w 1664620"/>
                <a:gd name="connsiteY7" fmla="*/ 840252 h 2401628"/>
                <a:gd name="connsiteX8" fmla="*/ 723208 w 1664620"/>
                <a:gd name="connsiteY8" fmla="*/ 613432 h 2401628"/>
                <a:gd name="connsiteX9" fmla="*/ 1220395 w 1664620"/>
                <a:gd name="connsiteY9" fmla="*/ 852349 h 2401628"/>
                <a:gd name="connsiteX10" fmla="*/ 1220395 w 1664620"/>
                <a:gd name="connsiteY10" fmla="*/ 0 h 2401628"/>
                <a:gd name="connsiteX11" fmla="*/ 1673998 w 1664620"/>
                <a:gd name="connsiteY11" fmla="*/ 0 h 2401628"/>
                <a:gd name="connsiteX12" fmla="*/ 1673998 w 1664620"/>
                <a:gd name="connsiteY12" fmla="*/ 2366532 h 2401628"/>
                <a:gd name="connsiteX13" fmla="*/ 463311 w 1664620"/>
                <a:gd name="connsiteY13" fmla="*/ 1472224 h 2401628"/>
                <a:gd name="connsiteX14" fmla="*/ 539185 w 1664620"/>
                <a:gd name="connsiteY14" fmla="*/ 1869331 h 2401628"/>
                <a:gd name="connsiteX15" fmla="*/ 845894 w 1664620"/>
                <a:gd name="connsiteY15" fmla="*/ 2046912 h 2401628"/>
                <a:gd name="connsiteX16" fmla="*/ 1112246 w 1664620"/>
                <a:gd name="connsiteY16" fmla="*/ 1913742 h 2401628"/>
                <a:gd name="connsiteX17" fmla="*/ 1222022 w 1664620"/>
                <a:gd name="connsiteY17" fmla="*/ 1515821 h 2401628"/>
                <a:gd name="connsiteX18" fmla="*/ 1115474 w 1664620"/>
                <a:gd name="connsiteY18" fmla="*/ 1090454 h 2401628"/>
                <a:gd name="connsiteX19" fmla="*/ 842667 w 1664620"/>
                <a:gd name="connsiteY19" fmla="*/ 960499 h 2401628"/>
                <a:gd name="connsiteX20" fmla="*/ 572274 w 1664620"/>
                <a:gd name="connsiteY20" fmla="*/ 1088840 h 2401628"/>
                <a:gd name="connsiteX21" fmla="*/ 463311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1673998" y="2366532"/>
                  </a:moveTo>
                  <a:lnTo>
                    <a:pt x="1252684" y="2366532"/>
                  </a:lnTo>
                  <a:lnTo>
                    <a:pt x="1252684" y="2114704"/>
                  </a:lnTo>
                  <a:cubicBezTo>
                    <a:pt x="1182719" y="2212649"/>
                    <a:pt x="1100123" y="2285562"/>
                    <a:pt x="1004897" y="2333443"/>
                  </a:cubicBezTo>
                  <a:cubicBezTo>
                    <a:pt x="909645" y="2381323"/>
                    <a:pt x="813593" y="2405275"/>
                    <a:pt x="716740" y="2405275"/>
                  </a:cubicBezTo>
                  <a:cubicBezTo>
                    <a:pt x="519794" y="2405275"/>
                    <a:pt x="351108" y="2325920"/>
                    <a:pt x="210657" y="2167171"/>
                  </a:cubicBezTo>
                  <a:cubicBezTo>
                    <a:pt x="70219" y="2008448"/>
                    <a:pt x="0" y="1787015"/>
                    <a:pt x="0" y="1502898"/>
                  </a:cubicBezTo>
                  <a:cubicBezTo>
                    <a:pt x="0" y="1212340"/>
                    <a:pt x="68325" y="991453"/>
                    <a:pt x="205015" y="840252"/>
                  </a:cubicBezTo>
                  <a:cubicBezTo>
                    <a:pt x="341667" y="689064"/>
                    <a:pt x="514406" y="613432"/>
                    <a:pt x="723208" y="613432"/>
                  </a:cubicBezTo>
                  <a:cubicBezTo>
                    <a:pt x="914741" y="613432"/>
                    <a:pt x="1080491" y="693092"/>
                    <a:pt x="1220395" y="852349"/>
                  </a:cubicBezTo>
                  <a:lnTo>
                    <a:pt x="1220395" y="0"/>
                  </a:lnTo>
                  <a:lnTo>
                    <a:pt x="1673998" y="0"/>
                  </a:lnTo>
                  <a:lnTo>
                    <a:pt x="1673998" y="2366532"/>
                  </a:lnTo>
                  <a:close/>
                  <a:moveTo>
                    <a:pt x="463311" y="1472224"/>
                  </a:moveTo>
                  <a:cubicBezTo>
                    <a:pt x="463311" y="1655180"/>
                    <a:pt x="488573" y="1787549"/>
                    <a:pt x="539185" y="1869331"/>
                  </a:cubicBezTo>
                  <a:cubicBezTo>
                    <a:pt x="612352" y="1987722"/>
                    <a:pt x="714580" y="2046912"/>
                    <a:pt x="845894" y="2046912"/>
                  </a:cubicBezTo>
                  <a:cubicBezTo>
                    <a:pt x="950270" y="2046912"/>
                    <a:pt x="1039053" y="2002513"/>
                    <a:pt x="1112246" y="1913742"/>
                  </a:cubicBezTo>
                  <a:cubicBezTo>
                    <a:pt x="1185426" y="1824958"/>
                    <a:pt x="1222022" y="1692322"/>
                    <a:pt x="1222022" y="1515821"/>
                  </a:cubicBezTo>
                  <a:cubicBezTo>
                    <a:pt x="1222022" y="1318875"/>
                    <a:pt x="1186506" y="1177103"/>
                    <a:pt x="1115474" y="1090454"/>
                  </a:cubicBezTo>
                  <a:cubicBezTo>
                    <a:pt x="1044441" y="1003843"/>
                    <a:pt x="953497" y="960499"/>
                    <a:pt x="842667" y="960499"/>
                  </a:cubicBezTo>
                  <a:cubicBezTo>
                    <a:pt x="735025" y="960499"/>
                    <a:pt x="644907" y="1003271"/>
                    <a:pt x="572274" y="1088840"/>
                  </a:cubicBezTo>
                  <a:cubicBezTo>
                    <a:pt x="499640" y="1174409"/>
                    <a:pt x="463311" y="1302191"/>
                    <a:pt x="463311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1429265F-D762-4B15-A2BD-B85864C55B44}"/>
                </a:ext>
              </a:extLst>
            </p:cNvPr>
            <p:cNvSpPr/>
            <p:nvPr/>
          </p:nvSpPr>
          <p:spPr>
            <a:xfrm>
              <a:off x="7196831" y="2983408"/>
              <a:ext cx="1601085" cy="1791691"/>
            </a:xfrm>
            <a:custGeom>
              <a:avLst/>
              <a:gdLst>
                <a:gd name="connsiteX0" fmla="*/ 458444 w 1601085"/>
                <a:gd name="connsiteY0" fmla="*/ 561778 h 1791690"/>
                <a:gd name="connsiteX1" fmla="*/ 46800 w 1601085"/>
                <a:gd name="connsiteY1" fmla="*/ 487518 h 1791690"/>
                <a:gd name="connsiteX2" fmla="*/ 285730 w 1601085"/>
                <a:gd name="connsiteY2" fmla="*/ 119459 h 1791690"/>
                <a:gd name="connsiteX3" fmla="*/ 789373 w 1601085"/>
                <a:gd name="connsiteY3" fmla="*/ 0 h 1791690"/>
                <a:gd name="connsiteX4" fmla="*/ 1241362 w 1601085"/>
                <a:gd name="connsiteY4" fmla="*/ 71833 h 1791690"/>
                <a:gd name="connsiteX5" fmla="*/ 1450431 w 1601085"/>
                <a:gd name="connsiteY5" fmla="*/ 254242 h 1791690"/>
                <a:gd name="connsiteX6" fmla="*/ 1510967 w 1601085"/>
                <a:gd name="connsiteY6" fmla="*/ 660232 h 1791690"/>
                <a:gd name="connsiteX7" fmla="*/ 1506126 w 1601085"/>
                <a:gd name="connsiteY7" fmla="*/ 1189721 h 1791690"/>
                <a:gd name="connsiteX8" fmla="*/ 1527918 w 1601085"/>
                <a:gd name="connsiteY8" fmla="*/ 1523065 h 1791690"/>
                <a:gd name="connsiteX9" fmla="*/ 1609421 w 1601085"/>
                <a:gd name="connsiteY9" fmla="*/ 1753100 h 1791690"/>
                <a:gd name="connsiteX10" fmla="*/ 1160660 w 1601085"/>
                <a:gd name="connsiteY10" fmla="*/ 1753100 h 1791690"/>
                <a:gd name="connsiteX11" fmla="*/ 1117074 w 1601085"/>
                <a:gd name="connsiteY11" fmla="*/ 1619117 h 1791690"/>
                <a:gd name="connsiteX12" fmla="*/ 1100937 w 1601085"/>
                <a:gd name="connsiteY12" fmla="*/ 1565849 h 1791690"/>
                <a:gd name="connsiteX13" fmla="*/ 852336 w 1601085"/>
                <a:gd name="connsiteY13" fmla="*/ 1735348 h 1791690"/>
                <a:gd name="connsiteX14" fmla="*/ 569834 w 1601085"/>
                <a:gd name="connsiteY14" fmla="*/ 1791844 h 1791690"/>
                <a:gd name="connsiteX15" fmla="*/ 152548 w 1601085"/>
                <a:gd name="connsiteY15" fmla="*/ 1648165 h 1791690"/>
                <a:gd name="connsiteX16" fmla="*/ 0 w 1601085"/>
                <a:gd name="connsiteY16" fmla="*/ 1284960 h 1791690"/>
                <a:gd name="connsiteX17" fmla="*/ 69419 w 1601085"/>
                <a:gd name="connsiteY17" fmla="*/ 1025864 h 1791690"/>
                <a:gd name="connsiteX18" fmla="*/ 263938 w 1601085"/>
                <a:gd name="connsiteY18" fmla="*/ 851511 h 1791690"/>
                <a:gd name="connsiteX19" fmla="*/ 624741 w 1601085"/>
                <a:gd name="connsiteY19" fmla="*/ 745788 h 1791690"/>
                <a:gd name="connsiteX20" fmla="*/ 1065446 w 1601085"/>
                <a:gd name="connsiteY20" fmla="*/ 634399 h 1791690"/>
                <a:gd name="connsiteX21" fmla="*/ 1065446 w 1601085"/>
                <a:gd name="connsiteY21" fmla="*/ 589187 h 1791690"/>
                <a:gd name="connsiteX22" fmla="*/ 1000869 w 1601085"/>
                <a:gd name="connsiteY22" fmla="*/ 402737 h 1791690"/>
                <a:gd name="connsiteX23" fmla="*/ 757097 w 1601085"/>
                <a:gd name="connsiteY23" fmla="*/ 347042 h 1791690"/>
                <a:gd name="connsiteX24" fmla="*/ 568233 w 1601085"/>
                <a:gd name="connsiteY24" fmla="*/ 394668 h 1791690"/>
                <a:gd name="connsiteX25" fmla="*/ 458444 w 1601085"/>
                <a:gd name="connsiteY25" fmla="*/ 561778 h 1791690"/>
                <a:gd name="connsiteX26" fmla="*/ 1065420 w 1601085"/>
                <a:gd name="connsiteY26" fmla="*/ 929837 h 1791690"/>
                <a:gd name="connsiteX27" fmla="*/ 789360 w 1601085"/>
                <a:gd name="connsiteY27" fmla="*/ 999243 h 1791690"/>
                <a:gd name="connsiteX28" fmla="*/ 542387 w 1601085"/>
                <a:gd name="connsiteY28" fmla="*/ 1078357 h 1791690"/>
                <a:gd name="connsiteX29" fmla="*/ 453590 w 1601085"/>
                <a:gd name="connsiteY29" fmla="*/ 1238160 h 1791690"/>
                <a:gd name="connsiteX30" fmla="*/ 524622 w 1601085"/>
                <a:gd name="connsiteY30" fmla="*/ 1402818 h 1791690"/>
                <a:gd name="connsiteX31" fmla="*/ 705430 w 1601085"/>
                <a:gd name="connsiteY31" fmla="*/ 1472236 h 1791690"/>
                <a:gd name="connsiteX32" fmla="*/ 939494 w 1601085"/>
                <a:gd name="connsiteY32" fmla="*/ 1391509 h 1791690"/>
                <a:gd name="connsiteX33" fmla="*/ 1047657 w 1601085"/>
                <a:gd name="connsiteY33" fmla="*/ 1241388 h 1791690"/>
                <a:gd name="connsiteX34" fmla="*/ 1065420 w 1601085"/>
                <a:gd name="connsiteY34" fmla="*/ 1020235 h 1791690"/>
                <a:gd name="connsiteX35" fmla="*/ 1065420 w 1601085"/>
                <a:gd name="connsiteY35" fmla="*/ 929837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601085" h="1791690">
                  <a:moveTo>
                    <a:pt x="458444" y="561778"/>
                  </a:moveTo>
                  <a:lnTo>
                    <a:pt x="46800" y="487518"/>
                  </a:lnTo>
                  <a:cubicBezTo>
                    <a:pt x="93066" y="321793"/>
                    <a:pt x="172714" y="199119"/>
                    <a:pt x="285730" y="119459"/>
                  </a:cubicBezTo>
                  <a:cubicBezTo>
                    <a:pt x="398734" y="39824"/>
                    <a:pt x="566606" y="0"/>
                    <a:pt x="789373" y="0"/>
                  </a:cubicBezTo>
                  <a:cubicBezTo>
                    <a:pt x="991695" y="0"/>
                    <a:pt x="1142337" y="23965"/>
                    <a:pt x="1241362" y="71833"/>
                  </a:cubicBezTo>
                  <a:cubicBezTo>
                    <a:pt x="1340363" y="119738"/>
                    <a:pt x="1410048" y="180554"/>
                    <a:pt x="1450431" y="254242"/>
                  </a:cubicBezTo>
                  <a:cubicBezTo>
                    <a:pt x="1490789" y="327968"/>
                    <a:pt x="1510967" y="463286"/>
                    <a:pt x="1510967" y="660232"/>
                  </a:cubicBezTo>
                  <a:lnTo>
                    <a:pt x="1506126" y="1189721"/>
                  </a:lnTo>
                  <a:cubicBezTo>
                    <a:pt x="1506126" y="1340388"/>
                    <a:pt x="1513369" y="1451511"/>
                    <a:pt x="1527918" y="1523065"/>
                  </a:cubicBezTo>
                  <a:cubicBezTo>
                    <a:pt x="1542443" y="1594643"/>
                    <a:pt x="1569610" y="1671317"/>
                    <a:pt x="1609421" y="1753100"/>
                  </a:cubicBezTo>
                  <a:lnTo>
                    <a:pt x="1160660" y="1753100"/>
                  </a:lnTo>
                  <a:cubicBezTo>
                    <a:pt x="1148817" y="1722984"/>
                    <a:pt x="1134280" y="1678306"/>
                    <a:pt x="1117074" y="1619117"/>
                  </a:cubicBezTo>
                  <a:cubicBezTo>
                    <a:pt x="1109527" y="1592229"/>
                    <a:pt x="1104164" y="1574464"/>
                    <a:pt x="1100937" y="1565849"/>
                  </a:cubicBezTo>
                  <a:cubicBezTo>
                    <a:pt x="1023449" y="1641189"/>
                    <a:pt x="940562" y="1697684"/>
                    <a:pt x="852336" y="1735348"/>
                  </a:cubicBezTo>
                  <a:cubicBezTo>
                    <a:pt x="764086" y="1773012"/>
                    <a:pt x="669927" y="1791844"/>
                    <a:pt x="569834" y="1791844"/>
                  </a:cubicBezTo>
                  <a:cubicBezTo>
                    <a:pt x="393321" y="1791844"/>
                    <a:pt x="254242" y="1743963"/>
                    <a:pt x="152548" y="1648165"/>
                  </a:cubicBezTo>
                  <a:cubicBezTo>
                    <a:pt x="50853" y="1552405"/>
                    <a:pt x="0" y="1431332"/>
                    <a:pt x="0" y="1284960"/>
                  </a:cubicBezTo>
                  <a:cubicBezTo>
                    <a:pt x="0" y="1188107"/>
                    <a:pt x="23127" y="1101738"/>
                    <a:pt x="69419" y="1025864"/>
                  </a:cubicBezTo>
                  <a:cubicBezTo>
                    <a:pt x="115685" y="949990"/>
                    <a:pt x="180529" y="891881"/>
                    <a:pt x="263938" y="851511"/>
                  </a:cubicBezTo>
                  <a:cubicBezTo>
                    <a:pt x="347334" y="811153"/>
                    <a:pt x="467580" y="775929"/>
                    <a:pt x="624741" y="745788"/>
                  </a:cubicBezTo>
                  <a:cubicBezTo>
                    <a:pt x="836745" y="705977"/>
                    <a:pt x="983638" y="668847"/>
                    <a:pt x="1065446" y="634399"/>
                  </a:cubicBezTo>
                  <a:lnTo>
                    <a:pt x="1065446" y="589187"/>
                  </a:lnTo>
                  <a:cubicBezTo>
                    <a:pt x="1065446" y="502017"/>
                    <a:pt x="1043907" y="439867"/>
                    <a:pt x="1000869" y="402737"/>
                  </a:cubicBezTo>
                  <a:cubicBezTo>
                    <a:pt x="957805" y="365607"/>
                    <a:pt x="876582" y="347042"/>
                    <a:pt x="757097" y="347042"/>
                  </a:cubicBezTo>
                  <a:cubicBezTo>
                    <a:pt x="676382" y="347042"/>
                    <a:pt x="613419" y="362938"/>
                    <a:pt x="568233" y="394668"/>
                  </a:cubicBezTo>
                  <a:cubicBezTo>
                    <a:pt x="523021" y="426461"/>
                    <a:pt x="486412" y="482155"/>
                    <a:pt x="458444" y="561778"/>
                  </a:cubicBezTo>
                  <a:close/>
                  <a:moveTo>
                    <a:pt x="1065420" y="929837"/>
                  </a:moveTo>
                  <a:cubicBezTo>
                    <a:pt x="1007299" y="949202"/>
                    <a:pt x="915300" y="972367"/>
                    <a:pt x="789360" y="999243"/>
                  </a:cubicBezTo>
                  <a:cubicBezTo>
                    <a:pt x="663459" y="1026156"/>
                    <a:pt x="581131" y="1052511"/>
                    <a:pt x="542387" y="1078357"/>
                  </a:cubicBezTo>
                  <a:cubicBezTo>
                    <a:pt x="483172" y="1120328"/>
                    <a:pt x="453590" y="1173596"/>
                    <a:pt x="453590" y="1238160"/>
                  </a:cubicBezTo>
                  <a:cubicBezTo>
                    <a:pt x="453590" y="1301670"/>
                    <a:pt x="477238" y="1356552"/>
                    <a:pt x="524622" y="1402818"/>
                  </a:cubicBezTo>
                  <a:cubicBezTo>
                    <a:pt x="571981" y="1449110"/>
                    <a:pt x="632238" y="1472236"/>
                    <a:pt x="705430" y="1472236"/>
                  </a:cubicBezTo>
                  <a:cubicBezTo>
                    <a:pt x="787213" y="1472236"/>
                    <a:pt x="865234" y="1445348"/>
                    <a:pt x="939494" y="1391509"/>
                  </a:cubicBezTo>
                  <a:cubicBezTo>
                    <a:pt x="994388" y="1350630"/>
                    <a:pt x="1030426" y="1300590"/>
                    <a:pt x="1047657" y="1241388"/>
                  </a:cubicBezTo>
                  <a:cubicBezTo>
                    <a:pt x="1059499" y="1202644"/>
                    <a:pt x="1065420" y="1128943"/>
                    <a:pt x="1065420" y="1020235"/>
                  </a:cubicBezTo>
                  <a:lnTo>
                    <a:pt x="1065420" y="929837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50562799-2FFA-49B6-9585-529254290BFF}"/>
                </a:ext>
              </a:extLst>
            </p:cNvPr>
            <p:cNvSpPr/>
            <p:nvPr/>
          </p:nvSpPr>
          <p:spPr>
            <a:xfrm>
              <a:off x="8986413" y="2983408"/>
              <a:ext cx="1550257" cy="1740863"/>
            </a:xfrm>
            <a:custGeom>
              <a:avLst/>
              <a:gdLst>
                <a:gd name="connsiteX0" fmla="*/ 1562622 w 1550257"/>
                <a:gd name="connsiteY0" fmla="*/ 1753112 h 1740862"/>
                <a:gd name="connsiteX1" fmla="*/ 1109006 w 1550257"/>
                <a:gd name="connsiteY1" fmla="*/ 1753112 h 1740862"/>
                <a:gd name="connsiteX2" fmla="*/ 1109006 w 1550257"/>
                <a:gd name="connsiteY2" fmla="*/ 878183 h 1740862"/>
                <a:gd name="connsiteX3" fmla="*/ 1079958 w 1550257"/>
                <a:gd name="connsiteY3" fmla="*/ 518993 h 1740862"/>
                <a:gd name="connsiteX4" fmla="*/ 985519 w 1550257"/>
                <a:gd name="connsiteY4" fmla="*/ 392279 h 1740862"/>
                <a:gd name="connsiteX5" fmla="*/ 828117 w 1550257"/>
                <a:gd name="connsiteY5" fmla="*/ 347067 h 1740862"/>
                <a:gd name="connsiteX6" fmla="*/ 616647 w 1550257"/>
                <a:gd name="connsiteY6" fmla="*/ 411644 h 1740862"/>
                <a:gd name="connsiteX7" fmla="*/ 488306 w 1550257"/>
                <a:gd name="connsiteY7" fmla="*/ 582757 h 1740862"/>
                <a:gd name="connsiteX8" fmla="*/ 453603 w 1550257"/>
                <a:gd name="connsiteY8" fmla="*/ 976637 h 1740862"/>
                <a:gd name="connsiteX9" fmla="*/ 453603 w 1550257"/>
                <a:gd name="connsiteY9" fmla="*/ 1753100 h 1740862"/>
                <a:gd name="connsiteX10" fmla="*/ 0 w 1550257"/>
                <a:gd name="connsiteY10" fmla="*/ 1753100 h 1740862"/>
                <a:gd name="connsiteX11" fmla="*/ 0 w 1550257"/>
                <a:gd name="connsiteY11" fmla="*/ 38744 h 1740862"/>
                <a:gd name="connsiteX12" fmla="*/ 421314 w 1550257"/>
                <a:gd name="connsiteY12" fmla="*/ 38744 h 1740862"/>
                <a:gd name="connsiteX13" fmla="*/ 421314 w 1550257"/>
                <a:gd name="connsiteY13" fmla="*/ 290572 h 1740862"/>
                <a:gd name="connsiteX14" fmla="*/ 986319 w 1550257"/>
                <a:gd name="connsiteY14" fmla="*/ 0 h 1740862"/>
                <a:gd name="connsiteX15" fmla="*/ 1260754 w 1550257"/>
                <a:gd name="connsiteY15" fmla="*/ 54081 h 1740862"/>
                <a:gd name="connsiteX16" fmla="*/ 1448818 w 1550257"/>
                <a:gd name="connsiteY16" fmla="*/ 192105 h 1740862"/>
                <a:gd name="connsiteX17" fmla="*/ 1537602 w 1550257"/>
                <a:gd name="connsiteY17" fmla="*/ 382583 h 1740862"/>
                <a:gd name="connsiteX18" fmla="*/ 1562622 w 1550257"/>
                <a:gd name="connsiteY18" fmla="*/ 687679 h 1740862"/>
                <a:gd name="connsiteX19" fmla="*/ 1562622 w 1550257"/>
                <a:gd name="connsiteY19" fmla="*/ 1753112 h 1740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50257" h="1740862">
                  <a:moveTo>
                    <a:pt x="1562622" y="1753112"/>
                  </a:moveTo>
                  <a:lnTo>
                    <a:pt x="1109006" y="1753112"/>
                  </a:lnTo>
                  <a:lnTo>
                    <a:pt x="1109006" y="878183"/>
                  </a:lnTo>
                  <a:cubicBezTo>
                    <a:pt x="1109006" y="693092"/>
                    <a:pt x="1099323" y="573367"/>
                    <a:pt x="1079958" y="518993"/>
                  </a:cubicBezTo>
                  <a:cubicBezTo>
                    <a:pt x="1060592" y="464671"/>
                    <a:pt x="1029104" y="422420"/>
                    <a:pt x="985519" y="392279"/>
                  </a:cubicBezTo>
                  <a:cubicBezTo>
                    <a:pt x="941922" y="362163"/>
                    <a:pt x="889466" y="347067"/>
                    <a:pt x="828117" y="347067"/>
                  </a:cubicBezTo>
                  <a:cubicBezTo>
                    <a:pt x="749549" y="347067"/>
                    <a:pt x="679064" y="368606"/>
                    <a:pt x="616647" y="411644"/>
                  </a:cubicBezTo>
                  <a:cubicBezTo>
                    <a:pt x="554217" y="454696"/>
                    <a:pt x="511445" y="511725"/>
                    <a:pt x="488306" y="582757"/>
                  </a:cubicBezTo>
                  <a:cubicBezTo>
                    <a:pt x="465154" y="653789"/>
                    <a:pt x="453603" y="785091"/>
                    <a:pt x="453603" y="976637"/>
                  </a:cubicBezTo>
                  <a:lnTo>
                    <a:pt x="453603" y="1753100"/>
                  </a:lnTo>
                  <a:lnTo>
                    <a:pt x="0" y="1753100"/>
                  </a:lnTo>
                  <a:lnTo>
                    <a:pt x="0" y="38744"/>
                  </a:lnTo>
                  <a:lnTo>
                    <a:pt x="421314" y="38744"/>
                  </a:lnTo>
                  <a:lnTo>
                    <a:pt x="421314" y="290572"/>
                  </a:lnTo>
                  <a:cubicBezTo>
                    <a:pt x="570889" y="96866"/>
                    <a:pt x="759232" y="0"/>
                    <a:pt x="986319" y="0"/>
                  </a:cubicBezTo>
                  <a:cubicBezTo>
                    <a:pt x="1086400" y="0"/>
                    <a:pt x="1177866" y="18044"/>
                    <a:pt x="1260754" y="54081"/>
                  </a:cubicBezTo>
                  <a:cubicBezTo>
                    <a:pt x="1343616" y="90156"/>
                    <a:pt x="1406287" y="136156"/>
                    <a:pt x="1448818" y="192105"/>
                  </a:cubicBezTo>
                  <a:cubicBezTo>
                    <a:pt x="1491322" y="248067"/>
                    <a:pt x="1520904" y="311551"/>
                    <a:pt x="1537602" y="382583"/>
                  </a:cubicBezTo>
                  <a:cubicBezTo>
                    <a:pt x="1554273" y="453616"/>
                    <a:pt x="1562622" y="555310"/>
                    <a:pt x="1562622" y="687679"/>
                  </a:cubicBezTo>
                  <a:lnTo>
                    <a:pt x="1562622" y="1753112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816DD046-0F3E-4938-81CB-C76798003D82}"/>
                </a:ext>
              </a:extLst>
            </p:cNvPr>
            <p:cNvSpPr/>
            <p:nvPr/>
          </p:nvSpPr>
          <p:spPr>
            <a:xfrm>
              <a:off x="10761533" y="2369989"/>
              <a:ext cx="1575671" cy="2363507"/>
            </a:xfrm>
            <a:custGeom>
              <a:avLst/>
              <a:gdLst>
                <a:gd name="connsiteX0" fmla="*/ 0 w 1575671"/>
                <a:gd name="connsiteY0" fmla="*/ 2366532 h 2363507"/>
                <a:gd name="connsiteX1" fmla="*/ 0 w 1575671"/>
                <a:gd name="connsiteY1" fmla="*/ 0 h 2363507"/>
                <a:gd name="connsiteX2" fmla="*/ 453603 w 1575671"/>
                <a:gd name="connsiteY2" fmla="*/ 0 h 2363507"/>
                <a:gd name="connsiteX3" fmla="*/ 453603 w 1575671"/>
                <a:gd name="connsiteY3" fmla="*/ 1255912 h 2363507"/>
                <a:gd name="connsiteX4" fmla="*/ 984706 w 1575671"/>
                <a:gd name="connsiteY4" fmla="*/ 652163 h 2363507"/>
                <a:gd name="connsiteX5" fmla="*/ 1543244 w 1575671"/>
                <a:gd name="connsiteY5" fmla="*/ 652163 h 2363507"/>
                <a:gd name="connsiteX6" fmla="*/ 957272 w 1575671"/>
                <a:gd name="connsiteY6" fmla="*/ 1278505 h 2363507"/>
                <a:gd name="connsiteX7" fmla="*/ 1585227 w 1575671"/>
                <a:gd name="connsiteY7" fmla="*/ 2366532 h 2363507"/>
                <a:gd name="connsiteX8" fmla="*/ 1096096 w 1575671"/>
                <a:gd name="connsiteY8" fmla="*/ 2366532 h 2363507"/>
                <a:gd name="connsiteX9" fmla="*/ 665086 w 1575671"/>
                <a:gd name="connsiteY9" fmla="*/ 1596511 h 2363507"/>
                <a:gd name="connsiteX10" fmla="*/ 453603 w 1575671"/>
                <a:gd name="connsiteY10" fmla="*/ 1817664 h 2363507"/>
                <a:gd name="connsiteX11" fmla="*/ 453603 w 1575671"/>
                <a:gd name="connsiteY11" fmla="*/ 2366519 h 2363507"/>
                <a:gd name="connsiteX12" fmla="*/ 0 w 1575671"/>
                <a:gd name="connsiteY12" fmla="*/ 2366519 h 236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75671" h="2363507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1255912"/>
                  </a:lnTo>
                  <a:lnTo>
                    <a:pt x="984706" y="652163"/>
                  </a:lnTo>
                  <a:lnTo>
                    <a:pt x="1543244" y="652163"/>
                  </a:lnTo>
                  <a:lnTo>
                    <a:pt x="957272" y="1278505"/>
                  </a:lnTo>
                  <a:lnTo>
                    <a:pt x="1585227" y="2366532"/>
                  </a:lnTo>
                  <a:lnTo>
                    <a:pt x="1096096" y="2366532"/>
                  </a:lnTo>
                  <a:lnTo>
                    <a:pt x="665086" y="1596511"/>
                  </a:lnTo>
                  <a:lnTo>
                    <a:pt x="453603" y="1817664"/>
                  </a:lnTo>
                  <a:lnTo>
                    <a:pt x="453603" y="2366519"/>
                  </a:lnTo>
                  <a:lnTo>
                    <a:pt x="0" y="2366519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4" name="Vrije vorm: vorm 23">
              <a:extLst>
                <a:ext uri="{FF2B5EF4-FFF2-40B4-BE49-F238E27FC236}">
                  <a16:creationId xmlns:a16="http://schemas.microsoft.com/office/drawing/2014/main" id="{66CFB9B9-2D7D-45FC-95FF-B91824C82161}"/>
                </a:ext>
              </a:extLst>
            </p:cNvPr>
            <p:cNvSpPr/>
            <p:nvPr/>
          </p:nvSpPr>
          <p:spPr>
            <a:xfrm>
              <a:off x="12399317" y="2416802"/>
              <a:ext cx="1003855" cy="2350800"/>
            </a:xfrm>
            <a:custGeom>
              <a:avLst/>
              <a:gdLst>
                <a:gd name="connsiteX0" fmla="*/ 973422 w 1003855"/>
                <a:gd name="connsiteY0" fmla="*/ 605350 h 2350800"/>
                <a:gd name="connsiteX1" fmla="*/ 973422 w 1003855"/>
                <a:gd name="connsiteY1" fmla="*/ 966954 h 2350800"/>
                <a:gd name="connsiteX2" fmla="*/ 663485 w 1003855"/>
                <a:gd name="connsiteY2" fmla="*/ 966954 h 2350800"/>
                <a:gd name="connsiteX3" fmla="*/ 663485 w 1003855"/>
                <a:gd name="connsiteY3" fmla="*/ 1657861 h 2350800"/>
                <a:gd name="connsiteX4" fmla="*/ 672355 w 1003855"/>
                <a:gd name="connsiteY4" fmla="*/ 1902420 h 2350800"/>
                <a:gd name="connsiteX5" fmla="*/ 712712 w 1003855"/>
                <a:gd name="connsiteY5" fmla="*/ 1959741 h 2350800"/>
                <a:gd name="connsiteX6" fmla="*/ 789386 w 1003855"/>
                <a:gd name="connsiteY6" fmla="*/ 1982335 h 2350800"/>
                <a:gd name="connsiteX7" fmla="*/ 971796 w 1003855"/>
                <a:gd name="connsiteY7" fmla="*/ 1938737 h 2350800"/>
                <a:gd name="connsiteX8" fmla="*/ 1010539 w 1003855"/>
                <a:gd name="connsiteY8" fmla="*/ 2290645 h 2350800"/>
                <a:gd name="connsiteX9" fmla="*/ 652176 w 1003855"/>
                <a:gd name="connsiteY9" fmla="*/ 2358450 h 2350800"/>
                <a:gd name="connsiteX10" fmla="*/ 431023 w 1003855"/>
                <a:gd name="connsiteY10" fmla="*/ 2317292 h 2350800"/>
                <a:gd name="connsiteX11" fmla="*/ 286544 w 1003855"/>
                <a:gd name="connsiteY11" fmla="*/ 2210744 h 2350800"/>
                <a:gd name="connsiteX12" fmla="*/ 222780 w 1003855"/>
                <a:gd name="connsiteY12" fmla="*/ 2033989 h 2350800"/>
                <a:gd name="connsiteX13" fmla="*/ 208243 w 1003855"/>
                <a:gd name="connsiteY13" fmla="*/ 1714356 h 2350800"/>
                <a:gd name="connsiteX14" fmla="*/ 208243 w 1003855"/>
                <a:gd name="connsiteY14" fmla="*/ 966954 h 2350800"/>
                <a:gd name="connsiteX15" fmla="*/ 0 w 1003855"/>
                <a:gd name="connsiteY15" fmla="*/ 966954 h 2350800"/>
                <a:gd name="connsiteX16" fmla="*/ 0 w 1003855"/>
                <a:gd name="connsiteY16" fmla="*/ 605350 h 2350800"/>
                <a:gd name="connsiteX17" fmla="*/ 208243 w 1003855"/>
                <a:gd name="connsiteY17" fmla="*/ 605350 h 2350800"/>
                <a:gd name="connsiteX18" fmla="*/ 208243 w 1003855"/>
                <a:gd name="connsiteY18" fmla="*/ 264738 h 2350800"/>
                <a:gd name="connsiteX19" fmla="*/ 663472 w 1003855"/>
                <a:gd name="connsiteY19" fmla="*/ 0 h 2350800"/>
                <a:gd name="connsiteX20" fmla="*/ 663472 w 1003855"/>
                <a:gd name="connsiteY20" fmla="*/ 605350 h 2350800"/>
                <a:gd name="connsiteX21" fmla="*/ 973422 w 1003855"/>
                <a:gd name="connsiteY21" fmla="*/ 605350 h 23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03855" h="2350800">
                  <a:moveTo>
                    <a:pt x="973422" y="605350"/>
                  </a:moveTo>
                  <a:lnTo>
                    <a:pt x="973422" y="966954"/>
                  </a:lnTo>
                  <a:lnTo>
                    <a:pt x="663485" y="966954"/>
                  </a:lnTo>
                  <a:lnTo>
                    <a:pt x="663485" y="1657861"/>
                  </a:lnTo>
                  <a:cubicBezTo>
                    <a:pt x="663485" y="1797778"/>
                    <a:pt x="666420" y="1879306"/>
                    <a:pt x="672355" y="1902420"/>
                  </a:cubicBezTo>
                  <a:cubicBezTo>
                    <a:pt x="678263" y="1925572"/>
                    <a:pt x="691720" y="1944671"/>
                    <a:pt x="712712" y="1959741"/>
                  </a:cubicBezTo>
                  <a:cubicBezTo>
                    <a:pt x="733691" y="1974825"/>
                    <a:pt x="759245" y="1982335"/>
                    <a:pt x="789386" y="1982335"/>
                  </a:cubicBezTo>
                  <a:cubicBezTo>
                    <a:pt x="831370" y="1982335"/>
                    <a:pt x="892148" y="1967798"/>
                    <a:pt x="971796" y="1938737"/>
                  </a:cubicBezTo>
                  <a:lnTo>
                    <a:pt x="1010539" y="2290645"/>
                  </a:lnTo>
                  <a:cubicBezTo>
                    <a:pt x="905058" y="2335857"/>
                    <a:pt x="785600" y="2358450"/>
                    <a:pt x="652176" y="2358450"/>
                  </a:cubicBezTo>
                  <a:cubicBezTo>
                    <a:pt x="570368" y="2358450"/>
                    <a:pt x="496654" y="2344726"/>
                    <a:pt x="431023" y="2317292"/>
                  </a:cubicBezTo>
                  <a:cubicBezTo>
                    <a:pt x="365366" y="2289845"/>
                    <a:pt x="317219" y="2254329"/>
                    <a:pt x="286544" y="2210744"/>
                  </a:cubicBezTo>
                  <a:cubicBezTo>
                    <a:pt x="255882" y="2167158"/>
                    <a:pt x="234610" y="2108248"/>
                    <a:pt x="222780" y="2033989"/>
                  </a:cubicBezTo>
                  <a:cubicBezTo>
                    <a:pt x="213085" y="1981267"/>
                    <a:pt x="208243" y="1874731"/>
                    <a:pt x="208243" y="1714356"/>
                  </a:cubicBezTo>
                  <a:lnTo>
                    <a:pt x="208243" y="966954"/>
                  </a:lnTo>
                  <a:lnTo>
                    <a:pt x="0" y="966954"/>
                  </a:lnTo>
                  <a:lnTo>
                    <a:pt x="0" y="605350"/>
                  </a:lnTo>
                  <a:lnTo>
                    <a:pt x="208243" y="605350"/>
                  </a:lnTo>
                  <a:lnTo>
                    <a:pt x="208243" y="264738"/>
                  </a:lnTo>
                  <a:lnTo>
                    <a:pt x="663472" y="0"/>
                  </a:lnTo>
                  <a:lnTo>
                    <a:pt x="663472" y="605350"/>
                  </a:lnTo>
                  <a:lnTo>
                    <a:pt x="973422" y="605350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871638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232">
          <p15:clr>
            <a:srgbClr val="FBAE40"/>
          </p15:clr>
        </p15:guide>
        <p15:guide id="4" pos="74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8E966F5-006F-433A-9691-0B17633B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72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B2E2CE-1F7F-4603-9A75-FEAAFF738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692000"/>
            <a:ext cx="1152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Eerste niveau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4571E1-7B78-4AC3-AB7A-7A15720DF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4900" y="7020000"/>
            <a:ext cx="21336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04B6D2-F868-492E-8371-701F4F999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78200" y="7020000"/>
            <a:ext cx="70358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491C4D-045B-4D79-8E4E-A715678EC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4000" y="6256572"/>
            <a:ext cx="600075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39972E5E-488A-4691-A9A3-9765ED2E0269}"/>
              </a:ext>
            </a:extLst>
          </p:cNvPr>
          <p:cNvGrpSpPr/>
          <p:nvPr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6E32B589-3F30-49B8-97FA-A6E223A0B778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6D768945-A957-434C-B7DF-89D473C34658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4C020F08-5C54-420F-9079-020DCA9623C7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B713BDA2-9C3F-4955-B00F-D4CA5A40276B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FCEEA2FC-252A-4305-9828-F6BC09FDA62E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230355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67" r:id="rId4"/>
    <p:sldLayoutId id="2147483660" r:id="rId5"/>
    <p:sldLayoutId id="2147483669" r:id="rId6"/>
    <p:sldLayoutId id="2147483668" r:id="rId7"/>
    <p:sldLayoutId id="2147483671" r:id="rId8"/>
    <p:sldLayoutId id="2147483672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94900" indent="-3429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b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3000" b="1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3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461" userDrawn="1">
          <p15:clr>
            <a:srgbClr val="F26B43"/>
          </p15:clr>
        </p15:guide>
        <p15:guide id="4" orient="horz" pos="4094" userDrawn="1">
          <p15:clr>
            <a:srgbClr val="F26B43"/>
          </p15:clr>
        </p15:guide>
        <p15:guide id="5" orient="horz" pos="1065" userDrawn="1">
          <p15:clr>
            <a:srgbClr val="F26B43"/>
          </p15:clr>
        </p15:guide>
        <p15:guide id="6" orient="horz" pos="3788" userDrawn="1">
          <p15:clr>
            <a:srgbClr val="F26B43"/>
          </p15:clr>
        </p15:guide>
        <p15:guide id="7" orient="horz" pos="1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BD689EE3-86C1-4AF8-B3DB-E04DB6F8E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000" y="540000"/>
            <a:ext cx="7560000" cy="1260000"/>
          </a:xfrm>
        </p:spPr>
        <p:txBody>
          <a:bodyPr/>
          <a:lstStyle/>
          <a:p>
            <a:r>
              <a:rPr lang="nl-NL" dirty="0"/>
              <a:t>Leven lang ontwikkelen</a:t>
            </a:r>
          </a:p>
        </p:txBody>
      </p:sp>
      <p:sp>
        <p:nvSpPr>
          <p:cNvPr id="11" name="Ondertitel 10">
            <a:extLst>
              <a:ext uri="{FF2B5EF4-FFF2-40B4-BE49-F238E27FC236}">
                <a16:creationId xmlns:a16="http://schemas.microsoft.com/office/drawing/2014/main" id="{104A2346-A6D9-48F1-AC89-A0F1155CCA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FD5E7E0-5149-4B79-9E9A-58DEAA02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E50DEB82-89F7-4889-96EC-FA0029D2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722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154F709-9F56-4DEE-B0B6-AC531F5F7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nl-NL" dirty="0"/>
              <a:t>Veranderende arbeidsmarkt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Uitdagingen arbeidsmarkt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Vergroten inzetbaarheid personeel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endParaRPr lang="nl-NL" dirty="0"/>
          </a:p>
          <a:p>
            <a:endParaRPr lang="nl-NL" dirty="0"/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24F642-44BF-412E-943B-127D306E2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63" y="565402"/>
            <a:ext cx="5594350" cy="720000"/>
          </a:xfrm>
        </p:spPr>
        <p:txBody>
          <a:bodyPr/>
          <a:lstStyle/>
          <a:p>
            <a:r>
              <a:rPr lang="nl-NL" sz="3600" dirty="0"/>
              <a:t>Leven Lang Ontwikkelen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A1FA6A-759A-4CB4-9263-FB8345BCA99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64252A6-45DD-4173-A2CE-C451ACD2B10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A8D9478-5E2D-4B49-9708-7ED9339786B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E563BC59-124F-2FA1-5FCB-F07C071678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1026" name="Picture 2" descr="Zorg Helpende Plus">
            <a:extLst>
              <a:ext uri="{FF2B5EF4-FFF2-40B4-BE49-F238E27FC236}">
                <a16:creationId xmlns:a16="http://schemas.microsoft.com/office/drawing/2014/main" id="{559FAF63-F94B-300E-D40F-5CCE579DF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920" y="3367176"/>
            <a:ext cx="55245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63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00" y="483209"/>
            <a:ext cx="11520000" cy="720000"/>
          </a:xfrm>
        </p:spPr>
        <p:txBody>
          <a:bodyPr/>
          <a:lstStyle/>
          <a:p>
            <a:r>
              <a:rPr lang="nl-NL" dirty="0"/>
              <a:t>Soorten aanbod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2014685"/>
            <a:ext cx="11520000" cy="3173764"/>
          </a:xfrm>
        </p:spPr>
        <p:txBody>
          <a:bodyPr/>
          <a:lstStyle/>
          <a:p>
            <a:pPr lvl="1"/>
            <a:r>
              <a:rPr lang="nl-NL" dirty="0"/>
              <a:t>BBL bedrijfsgroep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Maatwerk trajecten				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In company trajecten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Derde leerweg voor bedrijven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Open aanbod </a:t>
            </a:r>
          </a:p>
          <a:p>
            <a:pPr lvl="1"/>
            <a:endParaRPr lang="nl-NL" dirty="0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6785B4E-50DD-4ECB-8C2E-D8663605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38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734245"/>
            <a:ext cx="11520000" cy="720000"/>
          </a:xfrm>
        </p:spPr>
        <p:txBody>
          <a:bodyPr/>
          <a:lstStyle/>
          <a:p>
            <a:r>
              <a:rPr lang="nl-NL" dirty="0"/>
              <a:t>Brabant leert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936572"/>
            <a:ext cx="11520000" cy="432000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Scholingsfonds provincie Brabant.</a:t>
            </a:r>
          </a:p>
          <a:p>
            <a:pPr marL="0" lvl="1" indent="0">
              <a:buNone/>
            </a:pPr>
            <a:endParaRPr lang="nl-NL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Vastgesteld aanbod.</a:t>
            </a:r>
          </a:p>
          <a:p>
            <a:pPr marL="0" lvl="1" indent="0">
              <a:buNone/>
            </a:pPr>
            <a:endParaRPr lang="nl-NL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Voorwaarde: wonen/werken in provincie Brabant</a:t>
            </a:r>
          </a:p>
          <a:p>
            <a:pPr marL="0" lvl="1" indent="0">
              <a:buNone/>
            </a:pPr>
            <a:endParaRPr lang="nl-NL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Bijna al het open aanbod van Curio is ook opgenomen in het aanbod van Brabant leert</a:t>
            </a:r>
          </a:p>
          <a:p>
            <a:pPr marL="0" lvl="1" indent="0">
              <a:buNone/>
            </a:pPr>
            <a:endParaRPr lang="nl-NL" dirty="0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449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734245"/>
            <a:ext cx="11520000" cy="720000"/>
          </a:xfrm>
        </p:spPr>
        <p:txBody>
          <a:bodyPr/>
          <a:lstStyle/>
          <a:p>
            <a:r>
              <a:rPr lang="nl-NL" dirty="0"/>
              <a:t>Aanbod nu en in ontwikkeling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nl-NL" dirty="0"/>
              <a:t>                              		</a:t>
            </a:r>
            <a:br>
              <a:rPr lang="nl-NL" dirty="0"/>
            </a:br>
            <a:r>
              <a:rPr lang="nl-NL" dirty="0"/>
              <a:t>Verpleegtechnisch handelen          		Helpende plus </a:t>
            </a:r>
            <a:br>
              <a:rPr lang="nl-NL" dirty="0"/>
            </a:br>
            <a:r>
              <a:rPr lang="nl-NL" dirty="0"/>
              <a:t>Basis voor deskundige zorg       		Individuele basiszorg</a:t>
            </a:r>
          </a:p>
          <a:p>
            <a:pPr marL="0" lvl="1" indent="0">
              <a:buNone/>
            </a:pPr>
            <a:r>
              <a:rPr lang="nl-NL" dirty="0"/>
              <a:t>Zorgplan ontwikkelen                  		Ondersteunen thuis  </a:t>
            </a:r>
          </a:p>
          <a:p>
            <a:pPr marL="0" lvl="1" indent="0">
              <a:buNone/>
            </a:pPr>
            <a:r>
              <a:rPr lang="nl-NL" dirty="0"/>
              <a:t>Palliatieve zorg                               		Ondersteunen wonen en welbevinden</a:t>
            </a:r>
            <a:br>
              <a:rPr lang="nl-NL" dirty="0"/>
            </a:br>
            <a:r>
              <a:rPr lang="nl-NL" dirty="0"/>
              <a:t>Begeleider praktijkleren 			Voeding &amp; </a:t>
            </a:r>
            <a:r>
              <a:rPr lang="nl-NL" dirty="0" err="1"/>
              <a:t>hospitality</a:t>
            </a:r>
            <a:endParaRPr lang="nl-NL" dirty="0"/>
          </a:p>
          <a:p>
            <a:pPr marL="0" lvl="1" indent="0">
              <a:buNone/>
            </a:pPr>
            <a:r>
              <a:rPr lang="nl-NL" dirty="0"/>
              <a:t>Geriatrische zorg </a:t>
            </a:r>
          </a:p>
          <a:p>
            <a:pPr marL="0" lvl="1" indent="0">
              <a:buNone/>
            </a:pPr>
            <a:r>
              <a:rPr lang="nl-NL" dirty="0"/>
              <a:t>Niet aangeboren hersenletsel</a:t>
            </a:r>
          </a:p>
          <a:p>
            <a:pPr marL="0" lvl="1" indent="0">
              <a:buNone/>
            </a:pPr>
            <a:endParaRPr lang="nl-NL" dirty="0"/>
          </a:p>
          <a:p>
            <a:pPr marL="0" lvl="1" indent="0">
              <a:buNone/>
            </a:pPr>
            <a:endParaRPr lang="nl-NL" dirty="0"/>
          </a:p>
          <a:p>
            <a:pPr marL="0" lvl="1" indent="0">
              <a:buNone/>
            </a:pPr>
            <a:endParaRPr lang="nl-NL" dirty="0"/>
          </a:p>
          <a:p>
            <a:pPr marL="0" lvl="1" indent="0">
              <a:buNone/>
            </a:pPr>
            <a:r>
              <a:rPr lang="nl-NL" dirty="0"/>
              <a:t>Algemeen: beginnend en gevorderd stagebegeleider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271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961B7127-D5C6-4817-9C8B-A969F9B5B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885" y="1233221"/>
            <a:ext cx="11520000" cy="1872000"/>
          </a:xfrm>
        </p:spPr>
        <p:txBody>
          <a:bodyPr/>
          <a:lstStyle/>
          <a:p>
            <a:r>
              <a:rPr lang="nl-NL" dirty="0"/>
              <a:t>Waar is behoefte aan?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E78B33-13B1-4851-BFE0-3C5CA156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18D9F7C-47F2-45C8-A356-20B190804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40E4A04-DBDA-44F1-B097-CB764AFD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4707216"/>
      </p:ext>
    </p:extLst>
  </p:cSld>
  <p:clrMapOvr>
    <a:masterClrMapping/>
  </p:clrMapOvr>
</p:sld>
</file>

<file path=ppt/theme/theme1.xml><?xml version="1.0" encoding="utf-8"?>
<a:theme xmlns:a="http://schemas.openxmlformats.org/drawingml/2006/main" name="Curio_C">
  <a:themeElements>
    <a:clrScheme name="Curio_C">
      <a:dk1>
        <a:srgbClr val="000000"/>
      </a:dk1>
      <a:lt1>
        <a:sysClr val="window" lastClr="FFFFFF"/>
      </a:lt1>
      <a:dk2>
        <a:srgbClr val="69197C"/>
      </a:dk2>
      <a:lt2>
        <a:srgbClr val="FFFFFF"/>
      </a:lt2>
      <a:accent1>
        <a:srgbClr val="56DDEF"/>
      </a:accent1>
      <a:accent2>
        <a:srgbClr val="03357C"/>
      </a:accent2>
      <a:accent3>
        <a:srgbClr val="F9329C"/>
      </a:accent3>
      <a:accent4>
        <a:srgbClr val="56DDEF"/>
      </a:accent4>
      <a:accent5>
        <a:srgbClr val="C1ED0C"/>
      </a:accent5>
      <a:accent6>
        <a:srgbClr val="78034B"/>
      </a:accent6>
      <a:hlink>
        <a:srgbClr val="004FE1"/>
      </a:hlink>
      <a:folHlink>
        <a:srgbClr val="79797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rio_C" id="{7FAE5B0F-2719-4320-A98E-3783DF28A5CD}" vid="{B93F6966-5862-4AA7-A194-9848BF38BE47}"/>
    </a:ext>
  </a:extLst>
</a:theme>
</file>

<file path=ppt/theme/theme2.xml><?xml version="1.0" encoding="utf-8"?>
<a:theme xmlns:a="http://schemas.openxmlformats.org/drawingml/2006/main" name="Kantoorthema">
  <a:themeElements>
    <a:clrScheme name="Curio">
      <a:dk1>
        <a:sysClr val="windowText" lastClr="000000"/>
      </a:dk1>
      <a:lt1>
        <a:sysClr val="window" lastClr="FFFFFF"/>
      </a:lt1>
      <a:dk2>
        <a:srgbClr val="03357C"/>
      </a:dk2>
      <a:lt2>
        <a:srgbClr val="FFFFFF"/>
      </a:lt2>
      <a:accent1>
        <a:srgbClr val="FFCC00"/>
      </a:accent1>
      <a:accent2>
        <a:srgbClr val="69197C"/>
      </a:accent2>
      <a:accent3>
        <a:srgbClr val="004FFF"/>
      </a:accent3>
      <a:accent4>
        <a:srgbClr val="03357C"/>
      </a:accent4>
      <a:accent5>
        <a:srgbClr val="78034B"/>
      </a:accent5>
      <a:accent6>
        <a:srgbClr val="2ADD5D"/>
      </a:accent6>
      <a:hlink>
        <a:srgbClr val="03357C"/>
      </a:hlink>
      <a:folHlink>
        <a:srgbClr val="004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Curio">
      <a:dk1>
        <a:sysClr val="windowText" lastClr="000000"/>
      </a:dk1>
      <a:lt1>
        <a:sysClr val="window" lastClr="FFFFFF"/>
      </a:lt1>
      <a:dk2>
        <a:srgbClr val="03357C"/>
      </a:dk2>
      <a:lt2>
        <a:srgbClr val="FFFFFF"/>
      </a:lt2>
      <a:accent1>
        <a:srgbClr val="FFCC00"/>
      </a:accent1>
      <a:accent2>
        <a:srgbClr val="69197C"/>
      </a:accent2>
      <a:accent3>
        <a:srgbClr val="004FFF"/>
      </a:accent3>
      <a:accent4>
        <a:srgbClr val="03357C"/>
      </a:accent4>
      <a:accent5>
        <a:srgbClr val="78034B"/>
      </a:accent5>
      <a:accent6>
        <a:srgbClr val="2ADD5D"/>
      </a:accent6>
      <a:hlink>
        <a:srgbClr val="03357C"/>
      </a:hlink>
      <a:folHlink>
        <a:srgbClr val="004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CreateDate xmlns="http://schemas.microsoft.com/sharepoint/v3" xsi:nil="true"/>
    <Description xmlns="http://schemas.microsoft.com/sharepoint/v3" xsi:nil="true"/>
    <lcf76f155ced4ddcb4097134ff3c332f xmlns="a75ccad8-78cf-40ad-b6f7-a1c91b4ab793">
      <Terms xmlns="http://schemas.microsoft.com/office/infopath/2007/PartnerControls"/>
    </lcf76f155ced4ddcb4097134ff3c332f>
    <TaxCatchAll xmlns="acc15117-e32f-4132-8c76-16843b8a14f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fbeelding" ma:contentTypeID="0x01010200E0986CA5184C2D48A6AF77AD28E5694E" ma:contentTypeVersion="13" ma:contentTypeDescription="Een afbeelding of foto uploaden." ma:contentTypeScope="" ma:versionID="a3969a7e647dba9f8da37ff00f8a76e6">
  <xsd:schema xmlns:xsd="http://www.w3.org/2001/XMLSchema" xmlns:xs="http://www.w3.org/2001/XMLSchema" xmlns:p="http://schemas.microsoft.com/office/2006/metadata/properties" xmlns:ns1="http://schemas.microsoft.com/sharepoint/v3" xmlns:ns2="acc15117-e32f-4132-8c76-16843b8a14fe" xmlns:ns3="a75ccad8-78cf-40ad-b6f7-a1c91b4ab793" targetNamespace="http://schemas.microsoft.com/office/2006/metadata/properties" ma:root="true" ma:fieldsID="e0f232b6620694d11fc2b4a0b2dcb27f" ns1:_="" ns2:_="" ns3:_="">
    <xsd:import namespace="http://schemas.microsoft.com/sharepoint/v3"/>
    <xsd:import namespace="acc15117-e32f-4132-8c76-16843b8a14fe"/>
    <xsd:import namespace="a75ccad8-78cf-40ad-b6f7-a1c91b4ab79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Breedte van afbeelding" ma:internalName="ImageWidth" ma:readOnly="true">
      <xsd:simpleType>
        <xsd:restriction base="dms:Unknown"/>
      </xsd:simpleType>
    </xsd:element>
    <xsd:element name="ImageHeight" ma:index="12" nillable="true" ma:displayName="Hoogte van afbeelding" ma:internalName="ImageHeight" ma:readOnly="true">
      <xsd:simpleType>
        <xsd:restriction base="dms:Unknown"/>
      </xsd:simpleType>
    </xsd:element>
    <xsd:element name="ImageCreateDate" ma:index="13" nillable="true" ma:displayName="Afbeelding gemaakt op" ma:format="DateTime" ma:hidden="true" ma:internalName="ImageCreateDate">
      <xsd:simpleType>
        <xsd:restriction base="dms:DateTime"/>
      </xsd:simpleType>
    </xsd:element>
    <xsd:element name="Description" ma:index="14" nillable="true" ma:displayName="Beschrijving" ma:description="Wordt gebruikt als alternatieve tekst voor de afbeelding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Miniatuur bestaat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Voorbeeld bestaat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Voorbeeld van afbeeldings-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15117-e32f-4132-8c76-16843b8a14fe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8" nillable="true" ma:displayName="Taxonomy Catch All Column" ma:hidden="true" ma:list="{ed7c4348-dc65-4102-8065-7b6ddfcc0c81}" ma:internalName="TaxCatchAll" ma:showField="CatchAllData" ma:web="acc15117-e32f-4132-8c76-16843b8a14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5ccad8-78cf-40ad-b6f7-a1c91b4ab7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37" nillable="true" ma:taxonomy="true" ma:internalName="lcf76f155ced4ddcb4097134ff3c332f" ma:taxonomyFieldName="MediaServiceImageTags" ma:displayName="Afbeeldingtags" ma:readOnly="false" ma:fieldId="{5cf76f15-5ced-4ddc-b409-7134ff3c332f}" ma:taxonomyMulti="true" ma:sspId="e9fe1b67-3931-4f35-a864-608d508774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8" ma:displayName="Titel"/>
        <xsd:element ref="dc:subject" minOccurs="0" maxOccurs="1"/>
        <xsd:element ref="dc:description" minOccurs="0" maxOccurs="1"/>
        <xsd:element name="keywords" minOccurs="0" maxOccurs="1" type="xsd:string" ma:index="20" ma:displayName="Trefwoorden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E86074-DA22-4B75-A9E5-362C01F1B216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sharepoint/v3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a75ccad8-78cf-40ad-b6f7-a1c91b4ab793"/>
    <ds:schemaRef ds:uri="acc15117-e32f-4132-8c76-16843b8a14f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FD959F1-8BD5-4C88-B97F-D51C8403B5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1A29D3-7575-4F1B-B9C8-7CC5366DA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cc15117-e32f-4132-8c76-16843b8a14fe"/>
    <ds:schemaRef ds:uri="a75ccad8-78cf-40ad-b6f7-a1c91b4ab7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Curio_C</Template>
  <TotalTime>1355</TotalTime>
  <Words>149</Words>
  <Application>Microsoft Office PowerPoint</Application>
  <PresentationFormat>Breedbeeld</PresentationFormat>
  <Paragraphs>54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Curio_C</vt:lpstr>
      <vt:lpstr>Leven lang ontwikkelen</vt:lpstr>
      <vt:lpstr>Leven Lang Ontwikkelen</vt:lpstr>
      <vt:lpstr>Soorten aanbod</vt:lpstr>
      <vt:lpstr>Brabant leert</vt:lpstr>
      <vt:lpstr>Aanbod nu en in ontwikkeling</vt:lpstr>
      <vt:lpstr>Waar is behoefte aan?</vt:lpstr>
    </vt:vector>
  </TitlesOfParts>
  <Company>ROC West-Brabant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</dc:title>
  <dc:creator>Janse, Merel</dc:creator>
  <cp:keywords/>
  <dc:description>Template by HQ Solutions B.V.</dc:description>
  <cp:lastModifiedBy>Visser, Lonneke</cp:lastModifiedBy>
  <cp:revision>39</cp:revision>
  <dcterms:created xsi:type="dcterms:W3CDTF">2020-10-12T13:57:58Z</dcterms:created>
  <dcterms:modified xsi:type="dcterms:W3CDTF">2023-07-11T09:20:32Z</dcterms:modified>
  <cp:version>1.01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0x01010200E0986CA5184C2D48A6AF77AD28E5694E</vt:lpwstr>
  </property>
  <property fmtid="{D5CDD505-2E9C-101B-9397-08002B2CF9AE}" pid="3" name="Order">
    <vt:r8>26200</vt:r8>
  </property>
  <property fmtid="{D5CDD505-2E9C-101B-9397-08002B2CF9AE}" pid="4" name="vti_imgdate">
    <vt:lpwstr/>
  </property>
</Properties>
</file>