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9"/>
  </p:notesMasterIdLst>
  <p:sldIdLst>
    <p:sldId id="428" r:id="rId5"/>
    <p:sldId id="429" r:id="rId6"/>
    <p:sldId id="431" r:id="rId7"/>
    <p:sldId id="264" r:id="rId8"/>
    <p:sldId id="327" r:id="rId9"/>
    <p:sldId id="308" r:id="rId10"/>
    <p:sldId id="266" r:id="rId11"/>
    <p:sldId id="281" r:id="rId12"/>
    <p:sldId id="313" r:id="rId13"/>
    <p:sldId id="323" r:id="rId14"/>
    <p:sldId id="329" r:id="rId15"/>
    <p:sldId id="314" r:id="rId16"/>
    <p:sldId id="432" r:id="rId17"/>
    <p:sldId id="43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01704-184B-4D59-BE56-5CCFB254CD74}" v="1" dt="2025-02-04T13:38:14.286"/>
    <p1510:client id="{235D8D34-80D1-4E6C-B715-0AEA1B572BEA}" v="3" dt="2025-02-04T14:12:32.856"/>
    <p1510:client id="{F78545AB-9689-456F-9B87-F5F49D78EBBA}" v="2" dt="2025-02-04T14:19:21.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DF537-10C4-44F8-B6EE-B33722ACE8C5}" type="datetimeFigureOut">
              <a:rPr lang="nl-NL" smtClean="0"/>
              <a:t>19-2-2025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A2109-B26C-483A-A3DE-D80C67D4B00A}" type="slidenum">
              <a:rPr lang="nl-NL" smtClean="0"/>
              <a:t>‹nr.›</a:t>
            </a:fld>
            <a:endParaRPr lang="nl-NL"/>
          </a:p>
        </p:txBody>
      </p:sp>
    </p:spTree>
    <p:extLst>
      <p:ext uri="{BB962C8B-B14F-4D97-AF65-F5344CB8AC3E}">
        <p14:creationId xmlns:p14="http://schemas.microsoft.com/office/powerpoint/2010/main" val="256595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srgbClr val="004C35"/>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srgbClr val="004C35"/>
              </a:solidFill>
              <a:effectLst/>
              <a:uLnTx/>
              <a:uFillTx/>
              <a:latin typeface="Arial" panose="020F0502020204030204"/>
              <a:ea typeface="+mn-ea"/>
              <a:cs typeface="+mn-cs"/>
            </a:endParaRPr>
          </a:p>
        </p:txBody>
      </p:sp>
    </p:spTree>
    <p:extLst>
      <p:ext uri="{BB962C8B-B14F-4D97-AF65-F5344CB8AC3E}">
        <p14:creationId xmlns:p14="http://schemas.microsoft.com/office/powerpoint/2010/main" val="33948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4</a:t>
            </a:fld>
            <a:endParaRPr lang="nl-NL"/>
          </a:p>
        </p:txBody>
      </p:sp>
    </p:spTree>
    <p:extLst>
      <p:ext uri="{BB962C8B-B14F-4D97-AF65-F5344CB8AC3E}">
        <p14:creationId xmlns:p14="http://schemas.microsoft.com/office/powerpoint/2010/main" val="34114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a:t>Nieuw KD </a:t>
            </a:r>
          </a:p>
          <a:p>
            <a:pPr marL="171450" indent="-171450">
              <a:buFontTx/>
              <a:buChar char="-"/>
            </a:pPr>
            <a:r>
              <a:rPr lang="nl-NL">
                <a:ea typeface="Calibri"/>
                <a:cs typeface="Calibri"/>
              </a:rPr>
              <a:t>Examens en oefenopdrachten C24</a:t>
            </a:r>
            <a:endParaRPr lang="nl-NL"/>
          </a:p>
          <a:p>
            <a:pPr marL="171450" indent="-171450">
              <a:buFontTx/>
              <a:buChar char="-"/>
            </a:pPr>
            <a:r>
              <a:rPr lang="nl-NL"/>
              <a:t>Makkelijke overstap N3/N4 of andersom </a:t>
            </a:r>
          </a:p>
          <a:p>
            <a:pPr marL="171450" indent="-171450">
              <a:buFontTx/>
              <a:buChar char="-"/>
            </a:pPr>
            <a:r>
              <a:rPr lang="nl-NL"/>
              <a:t>Betere samenwerking met het werkveld </a:t>
            </a:r>
          </a:p>
          <a:p>
            <a:pPr marL="171450" indent="-171450">
              <a:buFontTx/>
              <a:buChar char="-"/>
            </a:pPr>
            <a:r>
              <a:rPr lang="nl-NL">
                <a:ea typeface="Calibri" panose="020F0502020204030204"/>
                <a:cs typeface="Calibri" panose="020F0502020204030204"/>
              </a:rPr>
              <a:t>Gezamenlijke leermiddelen </a:t>
            </a: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5</a:t>
            </a:fld>
            <a:endParaRPr lang="nl-NL"/>
          </a:p>
        </p:txBody>
      </p:sp>
    </p:spTree>
    <p:extLst>
      <p:ext uri="{BB962C8B-B14F-4D97-AF65-F5344CB8AC3E}">
        <p14:creationId xmlns:p14="http://schemas.microsoft.com/office/powerpoint/2010/main" val="302290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ea typeface="Calibri"/>
              <a:cs typeface="Calibri"/>
            </a:endParaRPr>
          </a:p>
          <a:p>
            <a:r>
              <a:rPr lang="nl-NL">
                <a:ea typeface="Calibri"/>
                <a:cs typeface="+mn-lt"/>
              </a:rPr>
              <a:t>Flexibel onderwijs waarbij de student centraal staat en er aandacht is voor het aanleren van zelfregulerende vaardigheden (bv plannen, doelen stellen, reflecteren). We vinden het van belang dat studenten leren steeds meer op zichzelf te vertrouwen, en zelf leren keuzes maken waarbij we ze gezamenlijk opleiden met vakkennis, praktijk, verantwoordelijkheid en flexibiliteit. </a:t>
            </a:r>
          </a:p>
          <a:p>
            <a:r>
              <a:rPr lang="nl-NL">
                <a:ea typeface="Calibri"/>
                <a:cs typeface="+mn-lt"/>
              </a:rPr>
              <a:t>Een veilige leeromgeving staat daarbij centraal, </a:t>
            </a:r>
            <a:r>
              <a:rPr lang="nl-NL"/>
              <a:t>zowel op school als in de praktijk, waarbij we de student geleidelijk leert om verantwoordelijkheid te nemen en nieuwsgierig kan/ mag zijn.</a:t>
            </a:r>
            <a:endParaRPr lang="nl-NL">
              <a:ea typeface="Calibri"/>
              <a:cs typeface="+mn-lt"/>
            </a:endParaRPr>
          </a:p>
          <a:p>
            <a:r>
              <a:rPr lang="nl-NL">
                <a:ea typeface="Calibri"/>
                <a:cs typeface="+mn-lt"/>
              </a:rPr>
              <a:t>Het leren in levensechte situaties, waarbij scenarioleren een belangrijke rol gaat spelen. In een veilige leeromgeving op school gaan studenten kennismaken met levensechte situaties. Om dit aan te kunnen bieden worden er docenten opgeleid om dit scenarioleren te begeleiden en het maximale leerrendement eruit te halen. Ook kijken we naar de mogelijkheden van trainingsacteurs. </a:t>
            </a:r>
          </a:p>
          <a:p>
            <a:endParaRPr lang="nl-NL">
              <a:ea typeface="Calibri"/>
              <a:cs typeface="+mn-lt"/>
            </a:endParaRPr>
          </a:p>
          <a:p>
            <a:endParaRPr lang="nl-NL">
              <a:ea typeface="Calibri"/>
              <a:cs typeface="+mn-lt"/>
            </a:endParaRPr>
          </a:p>
          <a:p>
            <a:r>
              <a:rPr lang="en-US" err="1"/>
              <a:t>Visie</a:t>
            </a:r>
            <a:r>
              <a:rPr lang="en-US"/>
              <a:t> </a:t>
            </a:r>
            <a:r>
              <a:rPr lang="en-US" err="1"/>
              <a:t>verzorgende</a:t>
            </a:r>
            <a:r>
              <a:rPr lang="en-US"/>
              <a:t> IG: </a:t>
            </a:r>
            <a:r>
              <a:rPr lang="nl-NL"/>
              <a:t>De opleiding Verzorgende IG zet de student centraal als regisseur van het eigen leerproces binnen een uitdagende, veilige en authentieke leeromgeving. Wij streven ernaar gedreven professionals op te leiden die met vakkennis, verantwoordelijkheid en flexibiliteit kunnen inspelen op de behoeften van cliënten en de veranderende eisen van de zorgsector. Onze visie is gestoeld op vijf kernwaarden: Eigen regie en individuele leerpaden, levensechte beroepssituaties en deskundige professionals, fases van ontwikkeling en continue leren, flexibel examineren binnen duidelijke kaders en een veilige en inspirerende leeromgeving met peer-</a:t>
            </a:r>
            <a:r>
              <a:rPr lang="nl-NL" err="1"/>
              <a:t>to</a:t>
            </a:r>
            <a:r>
              <a:rPr lang="nl-NL"/>
              <a:t>-peer ondersteuning. </a:t>
            </a:r>
            <a:br>
              <a:rPr lang="nl-NL">
                <a:ea typeface="Calibri"/>
                <a:cs typeface="+mn-lt"/>
              </a:rPr>
            </a:br>
            <a:endParaRPr lang="nl-N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t>Visie verpleegkunde: </a:t>
            </a:r>
            <a:r>
              <a:rPr lang="nl-NL" sz="1200" b="0" i="1" u="none" strike="noStrike">
                <a:solidFill>
                  <a:srgbClr val="69197C"/>
                </a:solidFill>
                <a:effectLst/>
                <a:latin typeface="Arial"/>
                <a:cs typeface="Arial"/>
              </a:rPr>
              <a:t>“Flexibiliteit in het onderwijsaanbod, waarbij de student zich gemotiveerd kan ontwikkelen binnen een veilige leeromgeving en in een </a:t>
            </a:r>
            <a:r>
              <a:rPr lang="nl-NL" sz="1200" b="0" i="1">
                <a:solidFill>
                  <a:srgbClr val="69197C"/>
                </a:solidFill>
                <a:effectLst/>
                <a:latin typeface="Arial"/>
                <a:cs typeface="Arial"/>
              </a:rPr>
              <a:t>levensechte beroepssituatie</a:t>
            </a:r>
            <a:r>
              <a:rPr lang="nl-NL" sz="1200" b="0" i="1" u="none" strike="noStrike">
                <a:solidFill>
                  <a:srgbClr val="69197C"/>
                </a:solidFill>
                <a:effectLst/>
                <a:latin typeface="Arial"/>
                <a:cs typeface="Arial"/>
              </a:rPr>
              <a:t>. De student neemt hierbij verantwoordelijk over zijn/haar leerproces, is nieuwgierig, wordt zelfbewust en deskundig.” </a:t>
            </a:r>
            <a:r>
              <a:rPr lang="en-US" sz="1200" b="0" i="0">
                <a:solidFill>
                  <a:srgbClr val="000000"/>
                </a:solidFill>
                <a:effectLst/>
                <a:latin typeface="Arial"/>
                <a:cs typeface="Arial"/>
              </a:rPr>
              <a:t>​</a:t>
            </a:r>
          </a:p>
          <a:p>
            <a:endParaRPr lang="en-US">
              <a:latin typeface="Arial"/>
              <a:cs typeface="Arial"/>
            </a:endParaRPr>
          </a:p>
          <a:p>
            <a:endParaRPr lang="nl-NL">
              <a:ea typeface="Calibri"/>
              <a:cs typeface="Calibri"/>
            </a:endParaRPr>
          </a:p>
          <a:p>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6</a:t>
            </a:fld>
            <a:endParaRPr lang="nl-NL"/>
          </a:p>
        </p:txBody>
      </p:sp>
    </p:spTree>
    <p:extLst>
      <p:ext uri="{BB962C8B-B14F-4D97-AF65-F5344CB8AC3E}">
        <p14:creationId xmlns:p14="http://schemas.microsoft.com/office/powerpoint/2010/main" val="110740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Uitleg dat we gaan werken met de </a:t>
            </a:r>
            <a:r>
              <a:rPr lang="nl-NL" err="1">
                <a:ea typeface="Calibri"/>
                <a:cs typeface="Calibri"/>
              </a:rPr>
              <a:t>canmeds</a:t>
            </a:r>
            <a:r>
              <a:rPr lang="nl-NL">
                <a:ea typeface="Calibri"/>
                <a:cs typeface="Calibri"/>
              </a:rPr>
              <a:t> rollen</a:t>
            </a:r>
          </a:p>
          <a:p>
            <a:endParaRPr lang="nl-NL">
              <a:ea typeface="Calibri"/>
              <a:cs typeface="Calibri"/>
            </a:endParaRPr>
          </a:p>
          <a:p>
            <a:r>
              <a:rPr lang="nl-NL">
                <a:ea typeface="Calibri"/>
                <a:cs typeface="Calibri"/>
              </a:rPr>
              <a:t>Duidelijkheid voor studenten en betrokkenen. Ontwikkelen van competenties die passend zijn bij de verschillende rollen.</a:t>
            </a:r>
          </a:p>
          <a:p>
            <a:r>
              <a:rPr lang="nl-NL">
                <a:ea typeface="Calibri"/>
                <a:cs typeface="Calibri"/>
              </a:rPr>
              <a:t>Voor meer structuur en duidelijkheid in het onderwijsprogramma. </a:t>
            </a: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7</a:t>
            </a:fld>
            <a:endParaRPr lang="nl-NL"/>
          </a:p>
        </p:txBody>
      </p:sp>
    </p:spTree>
    <p:extLst>
      <p:ext uri="{BB962C8B-B14F-4D97-AF65-F5344CB8AC3E}">
        <p14:creationId xmlns:p14="http://schemas.microsoft.com/office/powerpoint/2010/main" val="202088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Basis: basiskennis van VP/VZ, denk hierbij een de basis vaardigheden, EHBO, ADL,  en de anatomie. </a:t>
            </a:r>
          </a:p>
          <a:p>
            <a:r>
              <a:rPr lang="nl-NL">
                <a:cs typeface="+mn-lt"/>
              </a:rPr>
              <a:t>Doel basisdeel: theoretisch kader bieden voor een goede start in de praktijk en erop gericht een beter startpunt te geven als zij beginnen met stagelopen. </a:t>
            </a:r>
            <a:br>
              <a:rPr lang="nl-NL">
                <a:ea typeface="Calibri"/>
                <a:cs typeface="+mn-lt"/>
              </a:rPr>
            </a:br>
            <a:br>
              <a:rPr lang="nl-NL">
                <a:cs typeface="+mn-lt"/>
              </a:rPr>
            </a:br>
            <a:r>
              <a:rPr lang="nl-NL"/>
              <a:t>Vervolgens gaan we verder werken met de </a:t>
            </a:r>
            <a:r>
              <a:rPr lang="nl-NL" err="1"/>
              <a:t>canmeds</a:t>
            </a:r>
            <a:r>
              <a:rPr lang="nl-NL"/>
              <a:t> rollen, In leerjaar 1 maken we daarmee een start, maar in de hogere leerjaren gaan we hierop verder. In beide opleidingen. </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8</a:t>
            </a:fld>
            <a:endParaRPr lang="nl-NL"/>
          </a:p>
        </p:txBody>
      </p:sp>
    </p:spTree>
    <p:extLst>
      <p:ext uri="{BB962C8B-B14F-4D97-AF65-F5344CB8AC3E}">
        <p14:creationId xmlns:p14="http://schemas.microsoft.com/office/powerpoint/2010/main" val="313933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9</a:t>
            </a:fld>
            <a:endParaRPr lang="nl-NL"/>
          </a:p>
        </p:txBody>
      </p:sp>
    </p:spTree>
    <p:extLst>
      <p:ext uri="{BB962C8B-B14F-4D97-AF65-F5344CB8AC3E}">
        <p14:creationId xmlns:p14="http://schemas.microsoft.com/office/powerpoint/2010/main" val="414360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609600" y="1487118"/>
            <a:ext cx="10604500" cy="963982"/>
          </a:xfrm>
        </p:spPr>
        <p:txBody>
          <a:bodyPr anchor="b"/>
          <a:lstStyle>
            <a:lvl1pPr>
              <a:lnSpc>
                <a:spcPct val="87000"/>
              </a:lnSpc>
              <a:defRPr sz="7200">
                <a:solidFill>
                  <a:srgbClr val="FFFFFF"/>
                </a:solidFill>
              </a:defRPr>
            </a:lvl1pPr>
          </a:lstStyle>
          <a:p>
            <a:r>
              <a:rPr lang="nl-NL" dirty="0"/>
              <a:t>[Titel]</a:t>
            </a:r>
            <a:endParaRPr lang="de-DE" dirty="0"/>
          </a:p>
        </p:txBody>
      </p:sp>
      <p:sp>
        <p:nvSpPr>
          <p:cNvPr id="3" name="Ondertitel 2[PHJU] (JU-Free)"/>
          <p:cNvSpPr>
            <a:spLocks noGrp="1"/>
          </p:cNvSpPr>
          <p:nvPr>
            <p:ph type="subTitle" idx="1" hasCustomPrompt="1"/>
          </p:nvPr>
        </p:nvSpPr>
        <p:spPr bwMode="gray">
          <a:xfrm>
            <a:off x="609600" y="2513413"/>
            <a:ext cx="10604500" cy="1800000"/>
          </a:xfrm>
        </p:spPr>
        <p:txBody>
          <a:bodyPr/>
          <a:lstStyle>
            <a:lvl1pPr marL="0" indent="0" algn="l">
              <a:buNone/>
              <a:defRPr sz="29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dia 3 (JU-Free)">
            <a:extLst>
              <a:ext uri="{FF2B5EF4-FFF2-40B4-BE49-F238E27FC236}">
                <a16:creationId xmlns:a16="http://schemas.microsoft.com/office/drawing/2014/main" id="{B0B77967-0134-0CF0-8A91-37E410485F2D}"/>
              </a:ext>
            </a:extLst>
          </p:cNvPr>
          <p:cNvSpPr>
            <a:spLocks noGrp="1"/>
          </p:cNvSpPr>
          <p:nvPr>
            <p:ph type="body" sz="quarter" idx="10" hasCustomPrompt="1"/>
          </p:nvPr>
        </p:nvSpPr>
        <p:spPr bwMode="gray">
          <a:xfrm>
            <a:off x="609600" y="6096000"/>
            <a:ext cx="8496300" cy="241300"/>
          </a:xfrm>
        </p:spPr>
        <p:txBody>
          <a:bodyPr/>
          <a:lstStyle>
            <a:lvl1pPr marL="0" indent="0">
              <a:lnSpc>
                <a:spcPct val="100000"/>
              </a:lnSpc>
              <a:spcBef>
                <a:spcPts val="0"/>
              </a:spcBef>
              <a:buNone/>
              <a:defRPr sz="1300" b="0">
                <a:solidFill>
                  <a:srgbClr val="FFFFFF"/>
                </a:solidFill>
              </a:defRPr>
            </a:lvl1pPr>
            <a:lvl2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9pPr>
          </a:lstStyle>
          <a:p>
            <a:pPr lvl="0"/>
            <a:r>
              <a:rPr lang="nl-NL" dirty="0"/>
              <a:t>Naam Auteur (vet) | datum (voluit)] </a:t>
            </a:r>
          </a:p>
          <a:p>
            <a:pPr lvl="0"/>
            <a:r>
              <a:rPr lang="nl-NL" dirty="0"/>
              <a:t>JU-LEVEL1=Standaard</a:t>
            </a:r>
          </a:p>
        </p:txBody>
      </p:sp>
      <p:sp>
        <p:nvSpPr>
          <p:cNvPr id="4" name="Frame 4">
            <a:extLst>
              <a:ext uri="{FF2B5EF4-FFF2-40B4-BE49-F238E27FC236}">
                <a16:creationId xmlns:a16="http://schemas.microsoft.com/office/drawing/2014/main" id="{1D70F797-FD7D-33BB-FD99-99F968304CC2}"/>
              </a:ext>
            </a:extLst>
          </p:cNvPr>
          <p:cNvSpPr>
            <a:spLocks noSelect="1" noEditPoints="1"/>
          </p:cNvSpPr>
          <p:nvPr userDrawn="1"/>
        </p:nvSpPr>
        <p:spPr bwMode="gray">
          <a:xfrm>
            <a:off x="9448800" y="5502275"/>
            <a:ext cx="2133600" cy="746125"/>
          </a:xfrm>
          <a:custGeom>
            <a:avLst/>
            <a:gdLst>
              <a:gd name="T0" fmla="*/ 4906 w 6721"/>
              <a:gd name="T1" fmla="*/ 749 h 2350"/>
              <a:gd name="T2" fmla="*/ 4462 w 6721"/>
              <a:gd name="T3" fmla="*/ 749 h 2350"/>
              <a:gd name="T4" fmla="*/ 4462 w 6721"/>
              <a:gd name="T5" fmla="*/ 2320 h 2350"/>
              <a:gd name="T6" fmla="*/ 4906 w 6721"/>
              <a:gd name="T7" fmla="*/ 2320 h 2350"/>
              <a:gd name="T8" fmla="*/ 4906 w 6721"/>
              <a:gd name="T9" fmla="*/ 749 h 2350"/>
              <a:gd name="T10" fmla="*/ 435 w 6721"/>
              <a:gd name="T11" fmla="*/ 1536 h 2350"/>
              <a:gd name="T12" fmla="*/ 813 w 6721"/>
              <a:gd name="T13" fmla="*/ 1155 h 2350"/>
              <a:gd name="T14" fmla="*/ 1118 w 6721"/>
              <a:gd name="T15" fmla="*/ 1325 h 2350"/>
              <a:gd name="T16" fmla="*/ 1493 w 6721"/>
              <a:gd name="T17" fmla="*/ 1111 h 2350"/>
              <a:gd name="T18" fmla="*/ 813 w 6721"/>
              <a:gd name="T19" fmla="*/ 730 h 2350"/>
              <a:gd name="T20" fmla="*/ 0 w 6721"/>
              <a:gd name="T21" fmla="*/ 1536 h 2350"/>
              <a:gd name="T22" fmla="*/ 813 w 6721"/>
              <a:gd name="T23" fmla="*/ 2340 h 2350"/>
              <a:gd name="T24" fmla="*/ 1541 w 6721"/>
              <a:gd name="T25" fmla="*/ 1895 h 2350"/>
              <a:gd name="T26" fmla="*/ 1147 w 6721"/>
              <a:gd name="T27" fmla="*/ 1719 h 2350"/>
              <a:gd name="T28" fmla="*/ 813 w 6721"/>
              <a:gd name="T29" fmla="*/ 1914 h 2350"/>
              <a:gd name="T30" fmla="*/ 435 w 6721"/>
              <a:gd name="T31" fmla="*/ 1536 h 2350"/>
              <a:gd name="T32" fmla="*/ 3120 w 6721"/>
              <a:gd name="T33" fmla="*/ 1600 h 2350"/>
              <a:gd name="T34" fmla="*/ 3120 w 6721"/>
              <a:gd name="T35" fmla="*/ 752 h 2350"/>
              <a:gd name="T36" fmla="*/ 2675 w 6721"/>
              <a:gd name="T37" fmla="*/ 752 h 2350"/>
              <a:gd name="T38" fmla="*/ 2675 w 6721"/>
              <a:gd name="T39" fmla="*/ 1600 h 2350"/>
              <a:gd name="T40" fmla="*/ 2382 w 6721"/>
              <a:gd name="T41" fmla="*/ 1925 h 2350"/>
              <a:gd name="T42" fmla="*/ 2089 w 6721"/>
              <a:gd name="T43" fmla="*/ 1600 h 2350"/>
              <a:gd name="T44" fmla="*/ 2089 w 6721"/>
              <a:gd name="T45" fmla="*/ 752 h 2350"/>
              <a:gd name="T46" fmla="*/ 1649 w 6721"/>
              <a:gd name="T47" fmla="*/ 752 h 2350"/>
              <a:gd name="T48" fmla="*/ 1649 w 6721"/>
              <a:gd name="T49" fmla="*/ 1600 h 2350"/>
              <a:gd name="T50" fmla="*/ 2382 w 6721"/>
              <a:gd name="T51" fmla="*/ 2350 h 2350"/>
              <a:gd name="T52" fmla="*/ 3120 w 6721"/>
              <a:gd name="T53" fmla="*/ 1600 h 2350"/>
              <a:gd name="T54" fmla="*/ 3766 w 6721"/>
              <a:gd name="T55" fmla="*/ 1173 h 2350"/>
              <a:gd name="T56" fmla="*/ 4273 w 6721"/>
              <a:gd name="T57" fmla="*/ 1173 h 2350"/>
              <a:gd name="T58" fmla="*/ 4273 w 6721"/>
              <a:gd name="T59" fmla="*/ 750 h 2350"/>
              <a:gd name="T60" fmla="*/ 3325 w 6721"/>
              <a:gd name="T61" fmla="*/ 750 h 2350"/>
              <a:gd name="T62" fmla="*/ 3325 w 6721"/>
              <a:gd name="T63" fmla="*/ 2320 h 2350"/>
              <a:gd name="T64" fmla="*/ 3766 w 6721"/>
              <a:gd name="T65" fmla="*/ 2320 h 2350"/>
              <a:gd name="T66" fmla="*/ 3766 w 6721"/>
              <a:gd name="T67" fmla="*/ 1173 h 2350"/>
              <a:gd name="T68" fmla="*/ 4953 w 6721"/>
              <a:gd name="T69" fmla="*/ 267 h 2350"/>
              <a:gd name="T70" fmla="*/ 4683 w 6721"/>
              <a:gd name="T71" fmla="*/ 0 h 2350"/>
              <a:gd name="T72" fmla="*/ 4412 w 6721"/>
              <a:gd name="T73" fmla="*/ 267 h 2350"/>
              <a:gd name="T74" fmla="*/ 4683 w 6721"/>
              <a:gd name="T75" fmla="*/ 538 h 2350"/>
              <a:gd name="T76" fmla="*/ 4953 w 6721"/>
              <a:gd name="T77" fmla="*/ 267 h 2350"/>
              <a:gd name="T78" fmla="*/ 6286 w 6721"/>
              <a:gd name="T79" fmla="*/ 1536 h 2350"/>
              <a:gd name="T80" fmla="*/ 5918 w 6721"/>
              <a:gd name="T81" fmla="*/ 1914 h 2350"/>
              <a:gd name="T82" fmla="*/ 5549 w 6721"/>
              <a:gd name="T83" fmla="*/ 1536 h 2350"/>
              <a:gd name="T84" fmla="*/ 5918 w 6721"/>
              <a:gd name="T85" fmla="*/ 1155 h 2350"/>
              <a:gd name="T86" fmla="*/ 6286 w 6721"/>
              <a:gd name="T87" fmla="*/ 1536 h 2350"/>
              <a:gd name="T88" fmla="*/ 6721 w 6721"/>
              <a:gd name="T89" fmla="*/ 1536 h 2350"/>
              <a:gd name="T90" fmla="*/ 5918 w 6721"/>
              <a:gd name="T91" fmla="*/ 729 h 2350"/>
              <a:gd name="T92" fmla="*/ 5114 w 6721"/>
              <a:gd name="T93" fmla="*/ 1536 h 2350"/>
              <a:gd name="T94" fmla="*/ 5918 w 6721"/>
              <a:gd name="T95" fmla="*/ 2339 h 2350"/>
              <a:gd name="T96" fmla="*/ 6721 w 6721"/>
              <a:gd name="T97" fmla="*/ 153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21" h="2350">
                <a:moveTo>
                  <a:pt x="4906" y="749"/>
                </a:moveTo>
                <a:cubicBezTo>
                  <a:pt x="4462" y="749"/>
                  <a:pt x="4462" y="749"/>
                  <a:pt x="4462" y="749"/>
                </a:cubicBezTo>
                <a:cubicBezTo>
                  <a:pt x="4462" y="2320"/>
                  <a:pt x="4462" y="2320"/>
                  <a:pt x="4462" y="2320"/>
                </a:cubicBezTo>
                <a:cubicBezTo>
                  <a:pt x="4906" y="2320"/>
                  <a:pt x="4906" y="2320"/>
                  <a:pt x="4906" y="2320"/>
                </a:cubicBezTo>
                <a:lnTo>
                  <a:pt x="4906" y="749"/>
                </a:lnTo>
                <a:close/>
                <a:moveTo>
                  <a:pt x="435" y="1536"/>
                </a:moveTo>
                <a:cubicBezTo>
                  <a:pt x="435" y="1319"/>
                  <a:pt x="592" y="1155"/>
                  <a:pt x="813" y="1155"/>
                </a:cubicBezTo>
                <a:cubicBezTo>
                  <a:pt x="948" y="1155"/>
                  <a:pt x="1062" y="1221"/>
                  <a:pt x="1118" y="1325"/>
                </a:cubicBezTo>
                <a:cubicBezTo>
                  <a:pt x="1493" y="1111"/>
                  <a:pt x="1493" y="1111"/>
                  <a:pt x="1493" y="1111"/>
                </a:cubicBezTo>
                <a:cubicBezTo>
                  <a:pt x="1370" y="881"/>
                  <a:pt x="1115" y="730"/>
                  <a:pt x="813" y="730"/>
                </a:cubicBezTo>
                <a:cubicBezTo>
                  <a:pt x="350" y="730"/>
                  <a:pt x="0" y="1076"/>
                  <a:pt x="0" y="1536"/>
                </a:cubicBezTo>
                <a:cubicBezTo>
                  <a:pt x="0" y="1996"/>
                  <a:pt x="350" y="2340"/>
                  <a:pt x="813" y="2340"/>
                </a:cubicBezTo>
                <a:cubicBezTo>
                  <a:pt x="1144" y="2340"/>
                  <a:pt x="1424" y="2163"/>
                  <a:pt x="1541" y="1895"/>
                </a:cubicBezTo>
                <a:cubicBezTo>
                  <a:pt x="1147" y="1719"/>
                  <a:pt x="1147" y="1719"/>
                  <a:pt x="1147" y="1719"/>
                </a:cubicBezTo>
                <a:cubicBezTo>
                  <a:pt x="1087" y="1842"/>
                  <a:pt x="964" y="1914"/>
                  <a:pt x="813" y="1914"/>
                </a:cubicBezTo>
                <a:cubicBezTo>
                  <a:pt x="592" y="1914"/>
                  <a:pt x="435" y="1751"/>
                  <a:pt x="435" y="1536"/>
                </a:cubicBezTo>
                <a:moveTo>
                  <a:pt x="3120" y="1600"/>
                </a:moveTo>
                <a:cubicBezTo>
                  <a:pt x="3120" y="752"/>
                  <a:pt x="3120" y="752"/>
                  <a:pt x="3120" y="752"/>
                </a:cubicBezTo>
                <a:cubicBezTo>
                  <a:pt x="2675" y="752"/>
                  <a:pt x="2675" y="752"/>
                  <a:pt x="2675" y="752"/>
                </a:cubicBezTo>
                <a:cubicBezTo>
                  <a:pt x="2675" y="1600"/>
                  <a:pt x="2675" y="1600"/>
                  <a:pt x="2675" y="1600"/>
                </a:cubicBezTo>
                <a:cubicBezTo>
                  <a:pt x="2675" y="1799"/>
                  <a:pt x="2562" y="1925"/>
                  <a:pt x="2382" y="1925"/>
                </a:cubicBezTo>
                <a:cubicBezTo>
                  <a:pt x="2203" y="1925"/>
                  <a:pt x="2089" y="1799"/>
                  <a:pt x="2089" y="1600"/>
                </a:cubicBezTo>
                <a:cubicBezTo>
                  <a:pt x="2089" y="752"/>
                  <a:pt x="2089" y="752"/>
                  <a:pt x="2089" y="752"/>
                </a:cubicBezTo>
                <a:cubicBezTo>
                  <a:pt x="1649" y="752"/>
                  <a:pt x="1649" y="752"/>
                  <a:pt x="1649" y="752"/>
                </a:cubicBezTo>
                <a:cubicBezTo>
                  <a:pt x="1649" y="1600"/>
                  <a:pt x="1649" y="1600"/>
                  <a:pt x="1649" y="1600"/>
                </a:cubicBezTo>
                <a:cubicBezTo>
                  <a:pt x="1649" y="2041"/>
                  <a:pt x="1951" y="2350"/>
                  <a:pt x="2382" y="2350"/>
                </a:cubicBezTo>
                <a:cubicBezTo>
                  <a:pt x="2817" y="2350"/>
                  <a:pt x="3120" y="2041"/>
                  <a:pt x="3120" y="1600"/>
                </a:cubicBezTo>
                <a:moveTo>
                  <a:pt x="3766" y="1173"/>
                </a:moveTo>
                <a:cubicBezTo>
                  <a:pt x="4273" y="1173"/>
                  <a:pt x="4273" y="1173"/>
                  <a:pt x="4273" y="1173"/>
                </a:cubicBezTo>
                <a:cubicBezTo>
                  <a:pt x="4273" y="750"/>
                  <a:pt x="4273" y="750"/>
                  <a:pt x="4273" y="750"/>
                </a:cubicBezTo>
                <a:cubicBezTo>
                  <a:pt x="3325" y="750"/>
                  <a:pt x="3325" y="750"/>
                  <a:pt x="3325" y="750"/>
                </a:cubicBezTo>
                <a:cubicBezTo>
                  <a:pt x="3325" y="2320"/>
                  <a:pt x="3325" y="2320"/>
                  <a:pt x="3325" y="2320"/>
                </a:cubicBezTo>
                <a:cubicBezTo>
                  <a:pt x="3766" y="2320"/>
                  <a:pt x="3766" y="2320"/>
                  <a:pt x="3766" y="2320"/>
                </a:cubicBezTo>
                <a:lnTo>
                  <a:pt x="3766" y="1173"/>
                </a:lnTo>
                <a:close/>
                <a:moveTo>
                  <a:pt x="4953" y="267"/>
                </a:moveTo>
                <a:cubicBezTo>
                  <a:pt x="4953" y="123"/>
                  <a:pt x="4831" y="0"/>
                  <a:pt x="4683" y="0"/>
                </a:cubicBezTo>
                <a:cubicBezTo>
                  <a:pt x="4534" y="0"/>
                  <a:pt x="4412" y="123"/>
                  <a:pt x="4412" y="267"/>
                </a:cubicBezTo>
                <a:cubicBezTo>
                  <a:pt x="4412" y="416"/>
                  <a:pt x="4534" y="538"/>
                  <a:pt x="4683" y="538"/>
                </a:cubicBezTo>
                <a:cubicBezTo>
                  <a:pt x="4831" y="538"/>
                  <a:pt x="4953" y="416"/>
                  <a:pt x="4953" y="267"/>
                </a:cubicBezTo>
                <a:moveTo>
                  <a:pt x="6286" y="1536"/>
                </a:moveTo>
                <a:cubicBezTo>
                  <a:pt x="6286" y="1750"/>
                  <a:pt x="6126" y="1914"/>
                  <a:pt x="5918" y="1914"/>
                </a:cubicBezTo>
                <a:cubicBezTo>
                  <a:pt x="5707" y="1914"/>
                  <a:pt x="5549" y="1750"/>
                  <a:pt x="5549" y="1536"/>
                </a:cubicBezTo>
                <a:cubicBezTo>
                  <a:pt x="5549" y="1315"/>
                  <a:pt x="5707" y="1155"/>
                  <a:pt x="5918" y="1155"/>
                </a:cubicBezTo>
                <a:cubicBezTo>
                  <a:pt x="6126" y="1155"/>
                  <a:pt x="6286" y="1315"/>
                  <a:pt x="6286" y="1536"/>
                </a:cubicBezTo>
                <a:moveTo>
                  <a:pt x="6721" y="1536"/>
                </a:moveTo>
                <a:cubicBezTo>
                  <a:pt x="6721" y="1076"/>
                  <a:pt x="6371" y="729"/>
                  <a:pt x="5918" y="729"/>
                </a:cubicBezTo>
                <a:cubicBezTo>
                  <a:pt x="5461" y="729"/>
                  <a:pt x="5114" y="1076"/>
                  <a:pt x="5114" y="1536"/>
                </a:cubicBezTo>
                <a:cubicBezTo>
                  <a:pt x="5114" y="1996"/>
                  <a:pt x="5461" y="2339"/>
                  <a:pt x="5918" y="2339"/>
                </a:cubicBezTo>
                <a:cubicBezTo>
                  <a:pt x="6371" y="2339"/>
                  <a:pt x="6721" y="1996"/>
                  <a:pt x="6721" y="153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7535810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afbeelding (R)]">
    <p:spTree>
      <p:nvGrpSpPr>
        <p:cNvPr id="1" name=""/>
        <p:cNvGrpSpPr/>
        <p:nvPr/>
      </p:nvGrpSpPr>
      <p:grpSpPr>
        <a:xfrm>
          <a:off x="0" y="0"/>
          <a:ext cx="0" cy="0"/>
          <a:chOff x="0" y="0"/>
          <a:chExt cx="0" cy="0"/>
        </a:xfrm>
      </p:grpSpPr>
      <p:sp>
        <p:nvSpPr>
          <p:cNvPr id="22" name="Picture_placeholder(a) JU 1 [PHJU] (JU-Free)">
            <a:extLst>
              <a:ext uri="{FF2B5EF4-FFF2-40B4-BE49-F238E27FC236}">
                <a16:creationId xmlns:a16="http://schemas.microsoft.com/office/drawing/2014/main" id="{46355A05-EFE1-3C15-4811-C6169C90C759}"/>
              </a:ext>
            </a:extLst>
          </p:cNvPr>
          <p:cNvSpPr>
            <a:spLocks noGrp="1"/>
          </p:cNvSpPr>
          <p:nvPr>
            <p:ph type="pic" sz="quarter" idx="14" hasCustomPrompt="1"/>
          </p:nvPr>
        </p:nvSpPr>
        <p:spPr bwMode="gray">
          <a:xfrm>
            <a:off x="6096000" y="304800"/>
            <a:ext cx="5778504" cy="6248404"/>
          </a:xfrm>
          <a:custGeom>
            <a:avLst/>
            <a:gdLst>
              <a:gd name="connsiteX0" fmla="*/ 5778500 w 5778504"/>
              <a:gd name="connsiteY0" fmla="*/ 6248400 h 6248404"/>
              <a:gd name="connsiteX1" fmla="*/ 5778504 w 5778504"/>
              <a:gd name="connsiteY1" fmla="*/ 6248400 h 6248404"/>
              <a:gd name="connsiteX2" fmla="*/ 5778504 w 5778504"/>
              <a:gd name="connsiteY2" fmla="*/ 6248404 h 6248404"/>
              <a:gd name="connsiteX3" fmla="*/ 5778500 w 5778504"/>
              <a:gd name="connsiteY3" fmla="*/ 6248404 h 6248404"/>
              <a:gd name="connsiteX4" fmla="*/ 0 w 5778504"/>
              <a:gd name="connsiteY4" fmla="*/ 0 h 6248404"/>
              <a:gd name="connsiteX5" fmla="*/ 5778500 w 5778504"/>
              <a:gd name="connsiteY5" fmla="*/ 0 h 6248404"/>
              <a:gd name="connsiteX6" fmla="*/ 5778500 w 5778504"/>
              <a:gd name="connsiteY6" fmla="*/ 6248400 h 6248404"/>
              <a:gd name="connsiteX7" fmla="*/ 0 w 57785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504" h="6248404">
                <a:moveTo>
                  <a:pt x="5778500" y="6248400"/>
                </a:moveTo>
                <a:lnTo>
                  <a:pt x="5778504" y="6248400"/>
                </a:lnTo>
                <a:lnTo>
                  <a:pt x="5778504" y="6248404"/>
                </a:lnTo>
                <a:lnTo>
                  <a:pt x="5778500" y="6248404"/>
                </a:lnTo>
                <a:close/>
                <a:moveTo>
                  <a:pt x="0" y="0"/>
                </a:moveTo>
                <a:lnTo>
                  <a:pt x="5778500" y="0"/>
                </a:lnTo>
                <a:lnTo>
                  <a:pt x="5778500" y="6248400"/>
                </a:lnTo>
                <a:lnTo>
                  <a:pt x="0" y="6248400"/>
                </a:lnTo>
                <a:close/>
              </a:path>
            </a:pathLst>
          </a:custGeom>
        </p:spPr>
        <p:txBody>
          <a:bodyPr wrap="square">
            <a:noAutofit/>
          </a:bodyPr>
          <a:lstStyle>
            <a:lvl1pPr marL="0" indent="0">
              <a:buNone/>
              <a:defRPr/>
            </a:lvl1pPr>
          </a:lstStyle>
          <a:p>
            <a:r>
              <a:rPr lang="nl-NL" dirty="0"/>
              <a:t>[Afbeelding]</a:t>
            </a:r>
          </a:p>
        </p:txBody>
      </p:sp>
      <p:sp>
        <p:nvSpPr>
          <p:cNvPr id="16" name="Frame 2{PHJU} (JU-Free)">
            <a:extLst>
              <a:ext uri="{FF2B5EF4-FFF2-40B4-BE49-F238E27FC236}">
                <a16:creationId xmlns:a16="http://schemas.microsoft.com/office/drawing/2014/main" id="{BF975D3F-2A33-C627-F858-551547515F75}"/>
              </a:ext>
            </a:extLst>
          </p:cNvPr>
          <p:cNvSpPr>
            <a:spLocks noGrp="1"/>
          </p:cNvSpPr>
          <p:nvPr userDrawn="1">
            <p:ph type="body" idx="1000" hasCustomPrompt="1"/>
          </p:nvPr>
        </p:nvSpPr>
        <p:spPr bwMode="gray">
          <a:xfrm>
            <a:off x="9499600" y="493713"/>
            <a:ext cx="1706563" cy="817563"/>
          </a:xfrm>
          <a:custGeom>
            <a:avLst/>
            <a:gdLst>
              <a:gd name="T0" fmla="*/ 0 w 1075"/>
              <a:gd name="T1" fmla="*/ 179 h 515"/>
              <a:gd name="T2" fmla="*/ 59 w 1075"/>
              <a:gd name="T3" fmla="*/ 515 h 515"/>
              <a:gd name="T4" fmla="*/ 1075 w 1075"/>
              <a:gd name="T5" fmla="*/ 336 h 515"/>
              <a:gd name="T6" fmla="*/ 1015 w 1075"/>
              <a:gd name="T7" fmla="*/ 0 h 515"/>
              <a:gd name="T8" fmla="*/ 0 w 1075"/>
              <a:gd name="T9" fmla="*/ 179 h 515"/>
            </a:gdLst>
            <a:ahLst/>
            <a:cxnLst>
              <a:cxn ang="0">
                <a:pos x="T0" y="T1"/>
              </a:cxn>
              <a:cxn ang="0">
                <a:pos x="T2" y="T3"/>
              </a:cxn>
              <a:cxn ang="0">
                <a:pos x="T4" y="T5"/>
              </a:cxn>
              <a:cxn ang="0">
                <a:pos x="T6" y="T7"/>
              </a:cxn>
              <a:cxn ang="0">
                <a:pos x="T8" y="T9"/>
              </a:cxn>
            </a:cxnLst>
            <a:rect l="0" t="0" r="r" b="b"/>
            <a:pathLst>
              <a:path w="1075" h="515">
                <a:moveTo>
                  <a:pt x="0" y="179"/>
                </a:moveTo>
                <a:lnTo>
                  <a:pt x="59" y="515"/>
                </a:lnTo>
                <a:lnTo>
                  <a:pt x="1075" y="336"/>
                </a:lnTo>
                <a:lnTo>
                  <a:pt x="1015" y="0"/>
                </a:lnTo>
                <a:lnTo>
                  <a:pt x="0" y="179"/>
                </a:lnTo>
                <a:close/>
              </a:path>
            </a:pathLst>
          </a:custGeom>
          <a:solidFill>
            <a:schemeClr val="accent1"/>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10000"/>
              </a:lnSpc>
              <a:spcBef>
                <a:spcPts val="800"/>
              </a:spcBef>
              <a:buClr>
                <a:schemeClr val="accent2"/>
              </a:buClr>
              <a:buSzPct val="120000"/>
              <a:buFontTx/>
              <a:buNone/>
              <a:defRPr sz="330">
                <a:latin typeface="Arial" panose="020B0604020202020204" pitchFamily="34" charset="0"/>
              </a:defRPr>
            </a:lvl1pPr>
          </a:lstStyle>
          <a:p>
            <a:r>
              <a:rPr lang="nl-NL"/>
              <a:t> </a:t>
            </a:r>
            <a:endParaRPr lang="nl-NL" dirty="0"/>
          </a:p>
        </p:txBody>
      </p:sp>
      <p:sp>
        <p:nvSpPr>
          <p:cNvPr id="17" name="Frame 3{PHJU} (JU-Free)">
            <a:extLst>
              <a:ext uri="{FF2B5EF4-FFF2-40B4-BE49-F238E27FC236}">
                <a16:creationId xmlns:a16="http://schemas.microsoft.com/office/drawing/2014/main" id="{465C62B9-3378-8D19-1ADE-7E82EB70DBA3}"/>
              </a:ext>
            </a:extLst>
          </p:cNvPr>
          <p:cNvSpPr>
            <a:spLocks noGrp="1"/>
          </p:cNvSpPr>
          <p:nvPr userDrawn="1">
            <p:ph type="body" idx="1001" hasCustomPrompt="1"/>
          </p:nvPr>
        </p:nvSpPr>
        <p:spPr bwMode="gray">
          <a:xfrm>
            <a:off x="10055225" y="935038"/>
            <a:ext cx="2051050" cy="877888"/>
          </a:xfrm>
          <a:custGeom>
            <a:avLst/>
            <a:gdLst>
              <a:gd name="T0" fmla="*/ 0 w 1292"/>
              <a:gd name="T1" fmla="*/ 217 h 553"/>
              <a:gd name="T2" fmla="*/ 59 w 1292"/>
              <a:gd name="T3" fmla="*/ 553 h 553"/>
              <a:gd name="T4" fmla="*/ 1292 w 1292"/>
              <a:gd name="T5" fmla="*/ 336 h 553"/>
              <a:gd name="T6" fmla="*/ 1233 w 1292"/>
              <a:gd name="T7" fmla="*/ 0 h 553"/>
              <a:gd name="T8" fmla="*/ 0 w 1292"/>
              <a:gd name="T9" fmla="*/ 217 h 553"/>
            </a:gdLst>
            <a:ahLst/>
            <a:cxnLst>
              <a:cxn ang="0">
                <a:pos x="T0" y="T1"/>
              </a:cxn>
              <a:cxn ang="0">
                <a:pos x="T2" y="T3"/>
              </a:cxn>
              <a:cxn ang="0">
                <a:pos x="T4" y="T5"/>
              </a:cxn>
              <a:cxn ang="0">
                <a:pos x="T6" y="T7"/>
              </a:cxn>
              <a:cxn ang="0">
                <a:pos x="T8" y="T9"/>
              </a:cxn>
            </a:cxnLst>
            <a:rect l="0" t="0" r="r" b="b"/>
            <a:pathLst>
              <a:path w="1292" h="553">
                <a:moveTo>
                  <a:pt x="0" y="217"/>
                </a:moveTo>
                <a:lnTo>
                  <a:pt x="59" y="553"/>
                </a:lnTo>
                <a:lnTo>
                  <a:pt x="1292" y="336"/>
                </a:lnTo>
                <a:lnTo>
                  <a:pt x="1233" y="0"/>
                </a:lnTo>
                <a:lnTo>
                  <a:pt x="0" y="217"/>
                </a:lnTo>
                <a:close/>
              </a:path>
            </a:pathLst>
          </a:custGeom>
          <a:solidFill>
            <a:schemeClr val="accent2"/>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10000"/>
              </a:lnSpc>
              <a:spcBef>
                <a:spcPts val="800"/>
              </a:spcBef>
              <a:buClr>
                <a:schemeClr val="accent2"/>
              </a:buClr>
              <a:buSzPct val="120000"/>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gray">
          <a:xfrm>
            <a:off x="609600" y="530302"/>
            <a:ext cx="4965700" cy="511679"/>
          </a:xfrm>
        </p:spPr>
        <p:txBody>
          <a:bodyPr/>
          <a:lstStyle>
            <a:lvl1pPr>
              <a:defRPr/>
            </a:lvl1pPr>
          </a:lstStyle>
          <a:p>
            <a:r>
              <a:rPr lang="nl-NL" dirty="0"/>
              <a:t>[Titel]</a:t>
            </a:r>
            <a:endParaRPr lang="de-DE" dirty="0"/>
          </a:p>
        </p:txBody>
      </p:sp>
      <p:sp>
        <p:nvSpPr>
          <p:cNvPr id="7" name="Tijdelijke aanduiding voor dia 5[PHJU] (JU-Free)">
            <a:extLst>
              <a:ext uri="{FF2B5EF4-FFF2-40B4-BE49-F238E27FC236}">
                <a16:creationId xmlns:a16="http://schemas.microsoft.com/office/drawing/2014/main" id="{328EBA30-2533-689C-1287-B29132E7D165}"/>
              </a:ext>
            </a:extLst>
          </p:cNvPr>
          <p:cNvSpPr>
            <a:spLocks noGrp="1"/>
          </p:cNvSpPr>
          <p:nvPr>
            <p:ph type="body" sz="quarter" idx="15" hasCustomPrompt="1"/>
          </p:nvPr>
        </p:nvSpPr>
        <p:spPr bwMode="gray">
          <a:xfrm>
            <a:off x="609600" y="1435100"/>
            <a:ext cx="4965700" cy="4203700"/>
          </a:xfrm>
        </p:spPr>
        <p:txBody>
          <a:bodyPr/>
          <a:lstStyle/>
          <a:p>
            <a:pPr lvl="0"/>
            <a:r>
              <a:rPr lang="nl-NL"/>
              <a:t>[Tekst]</a:t>
            </a:r>
            <a:endParaRPr lang="nl-NL" dirty="0"/>
          </a:p>
        </p:txBody>
      </p:sp>
      <p:sp>
        <p:nvSpPr>
          <p:cNvPr id="10" name="Tijdelijke aanduiding voor dia 6[PHJU] (JU-Free)">
            <a:extLst>
              <a:ext uri="{FF2B5EF4-FFF2-40B4-BE49-F238E27FC236}">
                <a16:creationId xmlns:a16="http://schemas.microsoft.com/office/drawing/2014/main" id="{568694DD-75DD-BA3D-88EC-01B933684E15}"/>
              </a:ext>
            </a:extLst>
          </p:cNvPr>
          <p:cNvSpPr>
            <a:spLocks noGrp="1"/>
          </p:cNvSpPr>
          <p:nvPr>
            <p:ph type="body" sz="quarter" idx="16" hasCustomPrompt="1"/>
          </p:nvPr>
        </p:nvSpPr>
        <p:spPr bwMode="gray">
          <a:xfrm rot="20997501">
            <a:off x="9592858" y="646046"/>
            <a:ext cx="1504950" cy="432000"/>
          </a:xfrm>
        </p:spPr>
        <p:txBody>
          <a:bodyPr/>
          <a:lstStyle>
            <a:lvl1pPr marL="0" indent="0" algn="ctr">
              <a:buNone/>
              <a:defRPr sz="2900" b="1">
                <a:solidFill>
                  <a:schemeClr val="bg2"/>
                </a:solidFill>
              </a:defRPr>
            </a:lvl1pPr>
            <a:lvl2pPr marL="252000" indent="0" algn="ctr">
              <a:buNone/>
              <a:defRPr sz="2800" b="1">
                <a:solidFill>
                  <a:schemeClr val="accent2"/>
                </a:solidFill>
              </a:defRPr>
            </a:lvl2pPr>
            <a:lvl3pPr marL="396000" indent="0" algn="ctr">
              <a:buNone/>
              <a:defRPr sz="2800" b="1">
                <a:solidFill>
                  <a:schemeClr val="accent2"/>
                </a:solidFill>
              </a:defRPr>
            </a:lvl3pPr>
            <a:lvl4pPr marL="0" indent="0" algn="ctr">
              <a:buFont typeface="Arial" panose="020B0604020202020204" pitchFamily="34" charset="0"/>
              <a:buNone/>
              <a:defRPr sz="2800" b="1">
                <a:solidFill>
                  <a:schemeClr val="accent2"/>
                </a:solidFill>
              </a:defRPr>
            </a:lvl4pPr>
            <a:lvl5pPr marL="252000" indent="0" algn="ctr">
              <a:buFont typeface="Arial" panose="020B0604020202020204" pitchFamily="34" charset="0"/>
              <a:buNone/>
              <a:defRPr sz="2800" b="1">
                <a:solidFill>
                  <a:schemeClr val="accent2"/>
                </a:solidFill>
              </a:defRPr>
            </a:lvl5pPr>
          </a:lstStyle>
          <a:p>
            <a:pPr lvl="0"/>
            <a:r>
              <a:rPr lang="nl-NL" dirty="0"/>
              <a:t>[Tekst]</a:t>
            </a:r>
          </a:p>
        </p:txBody>
      </p:sp>
      <p:sp>
        <p:nvSpPr>
          <p:cNvPr id="15" name="Tijdelijke aanduiding voor tekst 7[PHJU] (JU-Free)">
            <a:extLst>
              <a:ext uri="{FF2B5EF4-FFF2-40B4-BE49-F238E27FC236}">
                <a16:creationId xmlns:a16="http://schemas.microsoft.com/office/drawing/2014/main" id="{5B1D204B-DC29-E835-EA5A-415250B9C235}"/>
              </a:ext>
            </a:extLst>
          </p:cNvPr>
          <p:cNvSpPr>
            <a:spLocks noGrp="1"/>
          </p:cNvSpPr>
          <p:nvPr>
            <p:ph type="body" sz="quarter" idx="17" hasCustomPrompt="1"/>
          </p:nvPr>
        </p:nvSpPr>
        <p:spPr bwMode="gray">
          <a:xfrm rot="20997501">
            <a:off x="10113295" y="1108715"/>
            <a:ext cx="1908000" cy="468000"/>
          </a:xfrm>
        </p:spPr>
        <p:txBody>
          <a:bodyPr/>
          <a:lstStyle>
            <a:lvl1pPr marL="0" indent="0" algn="ctr">
              <a:buNone/>
              <a:defRPr sz="2900" b="1">
                <a:solidFill>
                  <a:schemeClr val="bg2"/>
                </a:solidFill>
              </a:defRPr>
            </a:lvl1pPr>
            <a:lvl2pPr marL="252000" indent="0" algn="ctr">
              <a:buNone/>
              <a:defRPr sz="2800" b="1">
                <a:solidFill>
                  <a:schemeClr val="accent2"/>
                </a:solidFill>
              </a:defRPr>
            </a:lvl2pPr>
            <a:lvl3pPr marL="396000" indent="0" algn="ctr">
              <a:buNone/>
              <a:defRPr sz="2800" b="1">
                <a:solidFill>
                  <a:schemeClr val="accent2"/>
                </a:solidFill>
              </a:defRPr>
            </a:lvl3pPr>
            <a:lvl4pPr marL="0" indent="0" algn="ctr">
              <a:buFont typeface="Arial" panose="020B0604020202020204" pitchFamily="34" charset="0"/>
              <a:buNone/>
              <a:defRPr sz="2800" b="1">
                <a:solidFill>
                  <a:schemeClr val="accent2"/>
                </a:solidFill>
              </a:defRPr>
            </a:lvl4pPr>
            <a:lvl5pPr marL="252000" indent="0" algn="ctr">
              <a:buFont typeface="Arial" panose="020B0604020202020204" pitchFamily="34" charset="0"/>
              <a:buNone/>
              <a:defRPr sz="2800" b="1">
                <a:solidFill>
                  <a:schemeClr val="accent2"/>
                </a:solidFill>
              </a:defRPr>
            </a:lvl5pPr>
          </a:lstStyle>
          <a:p>
            <a:pPr lvl="0"/>
            <a:r>
              <a:rPr lang="nl-NL" dirty="0"/>
              <a:t>[Tekst]</a:t>
            </a:r>
          </a:p>
        </p:txBody>
      </p:sp>
      <p:sp>
        <p:nvSpPr>
          <p:cNvPr id="19" name="Instructie 8 (JU-Free)">
            <a:extLst>
              <a:ext uri="{FF2B5EF4-FFF2-40B4-BE49-F238E27FC236}">
                <a16:creationId xmlns:a16="http://schemas.microsoft.com/office/drawing/2014/main" id="{06E36DDB-A163-71E3-68D9-F45A9C9B69ED}"/>
              </a:ext>
            </a:extLst>
          </p:cNvPr>
          <p:cNvSpPr>
            <a:spLocks noGrp="1"/>
          </p:cNvSpPr>
          <p:nvPr>
            <p:ph type="body" sz="quarter" idx="18" hasCustomPrompt="1"/>
          </p:nvPr>
        </p:nvSpPr>
        <p:spPr bwMode="gray">
          <a:xfrm>
            <a:off x="-2160000" y="-2"/>
            <a:ext cx="2052000" cy="450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Voeg je een foto in dan komt deze automatisch achter de vorm(en).</a:t>
            </a:r>
            <a:br>
              <a:rPr lang="nl-NL" dirty="0"/>
            </a:br>
            <a:r>
              <a:rPr lang="nl-NL" dirty="0"/>
              <a:t>Wil je later de foto wijzigen, verwijder dan eerst de foto en klik dan in het lint hierboven op Start | Opnieuw instellen. Voeg daarna een nieuwe foto in. Zo komt de foto automatisch weer achter de vorm. </a:t>
            </a:r>
            <a:br>
              <a:rPr lang="nl-NL" dirty="0"/>
            </a:br>
            <a:r>
              <a:rPr lang="nl-NL" dirty="0"/>
              <a:t>Kies niet voor de optie Afbeelding wijzigen, want dan zal PowerPoint de foto in een ander formaat en op een andere positie plaatsen. Opnieuw instellen zal het beeld vervormen.</a:t>
            </a: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20" name="Instructie 9{PHJU} (JU-Free)">
            <a:extLst>
              <a:ext uri="{FF2B5EF4-FFF2-40B4-BE49-F238E27FC236}">
                <a16:creationId xmlns:a16="http://schemas.microsoft.com/office/drawing/2014/main" id="{66A9DF62-4A39-4750-6A05-E45FA1484F50}"/>
              </a:ext>
            </a:extLst>
          </p:cNvPr>
          <p:cNvSpPr>
            <a:spLocks noGrp="1" noChangeAspect="1"/>
          </p:cNvSpPr>
          <p:nvPr>
            <p:ph type="body" sz="quarter" idx="19" hasCustomPrompt="1"/>
          </p:nvPr>
        </p:nvSpPr>
        <p:spPr bwMode="gray">
          <a:xfrm>
            <a:off x="-2094104" y="2652252"/>
            <a:ext cx="1465333" cy="756000"/>
          </a:xfrm>
          <a:blipFill>
            <a:blip r:embed="rId2"/>
            <a:stretch>
              <a:fillRect/>
            </a:stretch>
          </a:blipFill>
          <a:ln w="0" cap="flat" cmpd="sng" algn="ctr">
            <a:solidFill>
              <a:prstClr val="black">
                <a:alpha val="0"/>
              </a:prstClr>
            </a:solid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
        <p:nvSpPr>
          <p:cNvPr id="2" name="Date Placeholder 10 (JU-Free)">
            <a:extLst>
              <a:ext uri="{FF2B5EF4-FFF2-40B4-BE49-F238E27FC236}">
                <a16:creationId xmlns:a16="http://schemas.microsoft.com/office/drawing/2014/main" id="{F1B28F47-68C1-D0DA-50CE-B5871B871F9B}"/>
              </a:ext>
            </a:extLst>
          </p:cNvPr>
          <p:cNvSpPr>
            <a:spLocks noGrp="1"/>
          </p:cNvSpPr>
          <p:nvPr>
            <p:ph type="dt" sz="half" idx="1002"/>
          </p:nvPr>
        </p:nvSpPr>
        <p:spPr/>
        <p:txBody>
          <a:bodyPr/>
          <a:lstStyle/>
          <a:p>
            <a:fld id="{51985425-6035-4B2D-9592-99EF0939959E}" type="datetime1">
              <a:rPr lang="nl-NL" smtClean="0"/>
              <a:t>19-2-2025</a:t>
            </a:fld>
            <a:endParaRPr lang="nl-NL" dirty="0"/>
          </a:p>
        </p:txBody>
      </p:sp>
      <p:sp>
        <p:nvSpPr>
          <p:cNvPr id="3" name="Tijdelijke aanduiding voor voettekst 11 (JU-Free)">
            <a:extLst>
              <a:ext uri="{FF2B5EF4-FFF2-40B4-BE49-F238E27FC236}">
                <a16:creationId xmlns:a16="http://schemas.microsoft.com/office/drawing/2014/main" id="{8BD8B9B2-9930-DAD9-5676-3814ACD1C1CF}"/>
              </a:ext>
            </a:extLst>
          </p:cNvPr>
          <p:cNvSpPr>
            <a:spLocks noGrp="1"/>
          </p:cNvSpPr>
          <p:nvPr>
            <p:ph type="ftr" sz="quarter" idx="1003"/>
          </p:nvPr>
        </p:nvSpPr>
        <p:spPr/>
        <p:txBody>
          <a:bodyPr/>
          <a:lstStyle/>
          <a:p>
            <a:endParaRPr lang="nl-NL" dirty="0"/>
          </a:p>
        </p:txBody>
      </p:sp>
      <p:sp>
        <p:nvSpPr>
          <p:cNvPr id="4" name="Slide Number Placeholder 12 (JU-Free)">
            <a:extLst>
              <a:ext uri="{FF2B5EF4-FFF2-40B4-BE49-F238E27FC236}">
                <a16:creationId xmlns:a16="http://schemas.microsoft.com/office/drawing/2014/main" id="{8AE1C5EE-CF4C-6D1F-6CA0-1F490322F14C}"/>
              </a:ext>
            </a:extLst>
          </p:cNvPr>
          <p:cNvSpPr>
            <a:spLocks noGrp="1"/>
          </p:cNvSpPr>
          <p:nvPr>
            <p:ph type="sldNum" sz="quarter" idx="1004"/>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68062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kst afbeelding (L)]">
    <p:spTree>
      <p:nvGrpSpPr>
        <p:cNvPr id="1" name=""/>
        <p:cNvGrpSpPr/>
        <p:nvPr/>
      </p:nvGrpSpPr>
      <p:grpSpPr>
        <a:xfrm>
          <a:off x="0" y="0"/>
          <a:ext cx="0" cy="0"/>
          <a:chOff x="0" y="0"/>
          <a:chExt cx="0" cy="0"/>
        </a:xfrm>
      </p:grpSpPr>
      <p:sp>
        <p:nvSpPr>
          <p:cNvPr id="24" name="Picture_placeholder(a) JU 1 [PHJU] (JU-Free)">
            <a:extLst>
              <a:ext uri="{FF2B5EF4-FFF2-40B4-BE49-F238E27FC236}">
                <a16:creationId xmlns:a16="http://schemas.microsoft.com/office/drawing/2014/main" id="{12281FE2-688B-2371-894F-7ED4BE7A93C6}"/>
              </a:ext>
            </a:extLst>
          </p:cNvPr>
          <p:cNvSpPr>
            <a:spLocks noGrp="1"/>
          </p:cNvSpPr>
          <p:nvPr>
            <p:ph type="pic" sz="quarter" idx="14" hasCustomPrompt="1"/>
          </p:nvPr>
        </p:nvSpPr>
        <p:spPr bwMode="gray">
          <a:xfrm>
            <a:off x="306000" y="304800"/>
            <a:ext cx="5778504" cy="6248404"/>
          </a:xfrm>
          <a:custGeom>
            <a:avLst/>
            <a:gdLst>
              <a:gd name="connsiteX0" fmla="*/ 5778500 w 5778504"/>
              <a:gd name="connsiteY0" fmla="*/ 6248400 h 6248404"/>
              <a:gd name="connsiteX1" fmla="*/ 5778504 w 5778504"/>
              <a:gd name="connsiteY1" fmla="*/ 6248400 h 6248404"/>
              <a:gd name="connsiteX2" fmla="*/ 5778504 w 5778504"/>
              <a:gd name="connsiteY2" fmla="*/ 6248404 h 6248404"/>
              <a:gd name="connsiteX3" fmla="*/ 5778500 w 5778504"/>
              <a:gd name="connsiteY3" fmla="*/ 6248404 h 6248404"/>
              <a:gd name="connsiteX4" fmla="*/ 0 w 5778504"/>
              <a:gd name="connsiteY4" fmla="*/ 0 h 6248404"/>
              <a:gd name="connsiteX5" fmla="*/ 5778500 w 5778504"/>
              <a:gd name="connsiteY5" fmla="*/ 0 h 6248404"/>
              <a:gd name="connsiteX6" fmla="*/ 5778500 w 5778504"/>
              <a:gd name="connsiteY6" fmla="*/ 6248400 h 6248404"/>
              <a:gd name="connsiteX7" fmla="*/ 0 w 57785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504" h="6248404">
                <a:moveTo>
                  <a:pt x="5778500" y="6248400"/>
                </a:moveTo>
                <a:lnTo>
                  <a:pt x="5778504" y="6248400"/>
                </a:lnTo>
                <a:lnTo>
                  <a:pt x="5778504" y="6248404"/>
                </a:lnTo>
                <a:lnTo>
                  <a:pt x="5778500" y="6248404"/>
                </a:lnTo>
                <a:close/>
                <a:moveTo>
                  <a:pt x="0" y="0"/>
                </a:moveTo>
                <a:lnTo>
                  <a:pt x="5778500" y="0"/>
                </a:lnTo>
                <a:lnTo>
                  <a:pt x="5778500" y="6248400"/>
                </a:lnTo>
                <a:lnTo>
                  <a:pt x="0" y="6248400"/>
                </a:lnTo>
                <a:close/>
              </a:path>
            </a:pathLst>
          </a:custGeom>
        </p:spPr>
        <p:txBody>
          <a:bodyPr wrap="square">
            <a:noAutofit/>
          </a:bodyPr>
          <a:lstStyle>
            <a:lvl1pPr marL="0" indent="0">
              <a:buNone/>
              <a:defRPr/>
            </a:lvl1pPr>
          </a:lstStyle>
          <a:p>
            <a:r>
              <a:rPr lang="nl-NL" dirty="0"/>
              <a:t>[Afbeelding]</a:t>
            </a:r>
          </a:p>
        </p:txBody>
      </p:sp>
      <p:sp>
        <p:nvSpPr>
          <p:cNvPr id="6" name="Frame 2{PHJU} (JU-Free)">
            <a:extLst>
              <a:ext uri="{FF2B5EF4-FFF2-40B4-BE49-F238E27FC236}">
                <a16:creationId xmlns:a16="http://schemas.microsoft.com/office/drawing/2014/main" id="{001BB3A2-FC27-D20B-B782-99C2A175D4D4}"/>
              </a:ext>
            </a:extLst>
          </p:cNvPr>
          <p:cNvSpPr>
            <a:spLocks noGrp="1"/>
          </p:cNvSpPr>
          <p:nvPr userDrawn="1">
            <p:ph type="body" idx="1001" hasCustomPrompt="1"/>
          </p:nvPr>
        </p:nvSpPr>
        <p:spPr bwMode="gray">
          <a:xfrm>
            <a:off x="528638" y="474663"/>
            <a:ext cx="1706563" cy="817563"/>
          </a:xfrm>
          <a:custGeom>
            <a:avLst/>
            <a:gdLst>
              <a:gd name="T0" fmla="*/ 0 w 1075"/>
              <a:gd name="T1" fmla="*/ 179 h 515"/>
              <a:gd name="T2" fmla="*/ 60 w 1075"/>
              <a:gd name="T3" fmla="*/ 515 h 515"/>
              <a:gd name="T4" fmla="*/ 1075 w 1075"/>
              <a:gd name="T5" fmla="*/ 336 h 515"/>
              <a:gd name="T6" fmla="*/ 1015 w 1075"/>
              <a:gd name="T7" fmla="*/ 0 h 515"/>
              <a:gd name="T8" fmla="*/ 0 w 1075"/>
              <a:gd name="T9" fmla="*/ 179 h 515"/>
            </a:gdLst>
            <a:ahLst/>
            <a:cxnLst>
              <a:cxn ang="0">
                <a:pos x="T0" y="T1"/>
              </a:cxn>
              <a:cxn ang="0">
                <a:pos x="T2" y="T3"/>
              </a:cxn>
              <a:cxn ang="0">
                <a:pos x="T4" y="T5"/>
              </a:cxn>
              <a:cxn ang="0">
                <a:pos x="T6" y="T7"/>
              </a:cxn>
              <a:cxn ang="0">
                <a:pos x="T8" y="T9"/>
              </a:cxn>
            </a:cxnLst>
            <a:rect l="0" t="0" r="r" b="b"/>
            <a:pathLst>
              <a:path w="1075" h="515">
                <a:moveTo>
                  <a:pt x="0" y="179"/>
                </a:moveTo>
                <a:lnTo>
                  <a:pt x="60" y="515"/>
                </a:lnTo>
                <a:lnTo>
                  <a:pt x="1075" y="336"/>
                </a:lnTo>
                <a:lnTo>
                  <a:pt x="1015" y="0"/>
                </a:lnTo>
                <a:lnTo>
                  <a:pt x="0" y="179"/>
                </a:lnTo>
                <a:close/>
              </a:path>
            </a:pathLst>
          </a:custGeom>
          <a:solidFill>
            <a:schemeClr val="accent1"/>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10000"/>
              </a:lnSpc>
              <a:spcBef>
                <a:spcPts val="800"/>
              </a:spcBef>
              <a:buClr>
                <a:schemeClr val="accent2"/>
              </a:buClr>
              <a:buSzPct val="120000"/>
              <a:buFontTx/>
              <a:buNone/>
              <a:defRPr sz="330">
                <a:latin typeface="Arial" panose="020B0604020202020204" pitchFamily="34" charset="0"/>
              </a:defRPr>
            </a:lvl1pPr>
          </a:lstStyle>
          <a:p>
            <a:r>
              <a:rPr lang="nl-NL"/>
              <a:t> </a:t>
            </a:r>
            <a:endParaRPr lang="nl-NL" dirty="0"/>
          </a:p>
        </p:txBody>
      </p:sp>
      <p:sp>
        <p:nvSpPr>
          <p:cNvPr id="8" name="Frame 3{PHJU} (JU-Free)">
            <a:extLst>
              <a:ext uri="{FF2B5EF4-FFF2-40B4-BE49-F238E27FC236}">
                <a16:creationId xmlns:a16="http://schemas.microsoft.com/office/drawing/2014/main" id="{BE0395B3-4F6C-65EF-E036-E7D4EFB5B7AF}"/>
              </a:ext>
            </a:extLst>
          </p:cNvPr>
          <p:cNvSpPr>
            <a:spLocks noGrp="1"/>
          </p:cNvSpPr>
          <p:nvPr userDrawn="1">
            <p:ph type="body" idx="1000" hasCustomPrompt="1"/>
          </p:nvPr>
        </p:nvSpPr>
        <p:spPr bwMode="gray">
          <a:xfrm>
            <a:off x="144463" y="1087438"/>
            <a:ext cx="2051050" cy="879475"/>
          </a:xfrm>
          <a:custGeom>
            <a:avLst/>
            <a:gdLst>
              <a:gd name="T0" fmla="*/ 0 w 1292"/>
              <a:gd name="T1" fmla="*/ 218 h 554"/>
              <a:gd name="T2" fmla="*/ 59 w 1292"/>
              <a:gd name="T3" fmla="*/ 554 h 554"/>
              <a:gd name="T4" fmla="*/ 1292 w 1292"/>
              <a:gd name="T5" fmla="*/ 336 h 554"/>
              <a:gd name="T6" fmla="*/ 1233 w 1292"/>
              <a:gd name="T7" fmla="*/ 0 h 554"/>
              <a:gd name="T8" fmla="*/ 0 w 1292"/>
              <a:gd name="T9" fmla="*/ 218 h 554"/>
            </a:gdLst>
            <a:ahLst/>
            <a:cxnLst>
              <a:cxn ang="0">
                <a:pos x="T0" y="T1"/>
              </a:cxn>
              <a:cxn ang="0">
                <a:pos x="T2" y="T3"/>
              </a:cxn>
              <a:cxn ang="0">
                <a:pos x="T4" y="T5"/>
              </a:cxn>
              <a:cxn ang="0">
                <a:pos x="T6" y="T7"/>
              </a:cxn>
              <a:cxn ang="0">
                <a:pos x="T8" y="T9"/>
              </a:cxn>
            </a:cxnLst>
            <a:rect l="0" t="0" r="r" b="b"/>
            <a:pathLst>
              <a:path w="1292" h="554">
                <a:moveTo>
                  <a:pt x="0" y="218"/>
                </a:moveTo>
                <a:lnTo>
                  <a:pt x="59" y="554"/>
                </a:lnTo>
                <a:lnTo>
                  <a:pt x="1292" y="336"/>
                </a:lnTo>
                <a:lnTo>
                  <a:pt x="1233" y="0"/>
                </a:lnTo>
                <a:lnTo>
                  <a:pt x="0" y="218"/>
                </a:lnTo>
                <a:close/>
              </a:path>
            </a:pathLst>
          </a:custGeom>
          <a:solidFill>
            <a:schemeClr val="accent2"/>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10000"/>
              </a:lnSpc>
              <a:spcBef>
                <a:spcPts val="800"/>
              </a:spcBef>
              <a:buClr>
                <a:schemeClr val="accent2"/>
              </a:buClr>
              <a:buSzPct val="120000"/>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gray">
          <a:xfrm>
            <a:off x="6705600" y="530302"/>
            <a:ext cx="4965700" cy="511679"/>
          </a:xfrm>
        </p:spPr>
        <p:txBody>
          <a:bodyPr/>
          <a:lstStyle>
            <a:lvl1pPr>
              <a:defRPr/>
            </a:lvl1pPr>
          </a:lstStyle>
          <a:p>
            <a:r>
              <a:rPr lang="nl-NL" dirty="0"/>
              <a:t>[Titel]</a:t>
            </a:r>
            <a:endParaRPr lang="de-DE" dirty="0"/>
          </a:p>
        </p:txBody>
      </p:sp>
      <p:sp>
        <p:nvSpPr>
          <p:cNvPr id="7" name="Tijdelijke aanduiding voor dia 5[PHJU] (JU-Free)">
            <a:extLst>
              <a:ext uri="{FF2B5EF4-FFF2-40B4-BE49-F238E27FC236}">
                <a16:creationId xmlns:a16="http://schemas.microsoft.com/office/drawing/2014/main" id="{328EBA30-2533-689C-1287-B29132E7D165}"/>
              </a:ext>
            </a:extLst>
          </p:cNvPr>
          <p:cNvSpPr>
            <a:spLocks noGrp="1"/>
          </p:cNvSpPr>
          <p:nvPr>
            <p:ph type="body" sz="quarter" idx="15" hasCustomPrompt="1"/>
          </p:nvPr>
        </p:nvSpPr>
        <p:spPr bwMode="gray">
          <a:xfrm>
            <a:off x="6705596" y="1435100"/>
            <a:ext cx="4965700" cy="4203700"/>
          </a:xfrm>
        </p:spPr>
        <p:txBody>
          <a:bodyPr/>
          <a:lstStyle/>
          <a:p>
            <a:pPr lvl="0"/>
            <a:r>
              <a:rPr lang="nl-NL"/>
              <a:t>[Tekst]</a:t>
            </a:r>
            <a:endParaRPr lang="nl-NL" dirty="0"/>
          </a:p>
        </p:txBody>
      </p:sp>
      <p:sp>
        <p:nvSpPr>
          <p:cNvPr id="10" name="Tijdelijke aanduiding voor dia 6[PHJU] (JU-Free)">
            <a:extLst>
              <a:ext uri="{FF2B5EF4-FFF2-40B4-BE49-F238E27FC236}">
                <a16:creationId xmlns:a16="http://schemas.microsoft.com/office/drawing/2014/main" id="{568694DD-75DD-BA3D-88EC-01B933684E15}"/>
              </a:ext>
            </a:extLst>
          </p:cNvPr>
          <p:cNvSpPr>
            <a:spLocks noGrp="1"/>
          </p:cNvSpPr>
          <p:nvPr>
            <p:ph type="body" sz="quarter" idx="16" hasCustomPrompt="1"/>
          </p:nvPr>
        </p:nvSpPr>
        <p:spPr bwMode="gray">
          <a:xfrm rot="20997501">
            <a:off x="661239" y="629407"/>
            <a:ext cx="1440000" cy="432000"/>
          </a:xfrm>
        </p:spPr>
        <p:txBody>
          <a:bodyPr/>
          <a:lstStyle>
            <a:lvl1pPr marL="0" indent="0" algn="ctr">
              <a:buNone/>
              <a:defRPr sz="2900" b="1">
                <a:solidFill>
                  <a:schemeClr val="bg2"/>
                </a:solidFill>
              </a:defRPr>
            </a:lvl1pPr>
            <a:lvl2pPr marL="252000" indent="0" algn="ctr">
              <a:buNone/>
              <a:defRPr sz="2800" b="1">
                <a:solidFill>
                  <a:schemeClr val="accent2"/>
                </a:solidFill>
              </a:defRPr>
            </a:lvl2pPr>
            <a:lvl3pPr marL="396000" indent="0" algn="ctr">
              <a:buNone/>
              <a:defRPr sz="2800" b="1">
                <a:solidFill>
                  <a:schemeClr val="accent2"/>
                </a:solidFill>
              </a:defRPr>
            </a:lvl3pPr>
            <a:lvl4pPr marL="0" indent="0" algn="ctr">
              <a:buFont typeface="Arial" panose="020B0604020202020204" pitchFamily="34" charset="0"/>
              <a:buNone/>
              <a:defRPr sz="2800" b="1">
                <a:solidFill>
                  <a:schemeClr val="accent2"/>
                </a:solidFill>
              </a:defRPr>
            </a:lvl4pPr>
            <a:lvl5pPr marL="252000" indent="0" algn="ctr">
              <a:buFont typeface="Arial" panose="020B0604020202020204" pitchFamily="34" charset="0"/>
              <a:buNone/>
              <a:defRPr sz="2800" b="1">
                <a:solidFill>
                  <a:schemeClr val="accent2"/>
                </a:solidFill>
              </a:defRPr>
            </a:lvl5pPr>
          </a:lstStyle>
          <a:p>
            <a:pPr lvl="0"/>
            <a:r>
              <a:rPr lang="nl-NL" dirty="0"/>
              <a:t>[Tekst]</a:t>
            </a:r>
          </a:p>
        </p:txBody>
      </p:sp>
      <p:sp>
        <p:nvSpPr>
          <p:cNvPr id="15" name="Tijdelijke aanduiding voor tekst 7[PHJU] (JU-Free)">
            <a:extLst>
              <a:ext uri="{FF2B5EF4-FFF2-40B4-BE49-F238E27FC236}">
                <a16:creationId xmlns:a16="http://schemas.microsoft.com/office/drawing/2014/main" id="{5B1D204B-DC29-E835-EA5A-415250B9C235}"/>
              </a:ext>
            </a:extLst>
          </p:cNvPr>
          <p:cNvSpPr>
            <a:spLocks noGrp="1"/>
          </p:cNvSpPr>
          <p:nvPr>
            <p:ph type="body" sz="quarter" idx="17" hasCustomPrompt="1"/>
          </p:nvPr>
        </p:nvSpPr>
        <p:spPr bwMode="gray">
          <a:xfrm rot="20997501">
            <a:off x="278484" y="1271107"/>
            <a:ext cx="1836000" cy="468000"/>
          </a:xfrm>
        </p:spPr>
        <p:txBody>
          <a:bodyPr/>
          <a:lstStyle>
            <a:lvl1pPr marL="0" indent="0" algn="ctr">
              <a:buNone/>
              <a:defRPr sz="2900" b="1">
                <a:solidFill>
                  <a:schemeClr val="bg2"/>
                </a:solidFill>
              </a:defRPr>
            </a:lvl1pPr>
            <a:lvl2pPr marL="252000" indent="0" algn="ctr">
              <a:buNone/>
              <a:defRPr sz="2800" b="1">
                <a:solidFill>
                  <a:schemeClr val="accent2"/>
                </a:solidFill>
              </a:defRPr>
            </a:lvl2pPr>
            <a:lvl3pPr marL="396000" indent="0" algn="ctr">
              <a:buNone/>
              <a:defRPr sz="2800" b="1">
                <a:solidFill>
                  <a:schemeClr val="accent2"/>
                </a:solidFill>
              </a:defRPr>
            </a:lvl3pPr>
            <a:lvl4pPr marL="0" indent="0" algn="ctr">
              <a:buFont typeface="Arial" panose="020B0604020202020204" pitchFamily="34" charset="0"/>
              <a:buNone/>
              <a:defRPr sz="2800" b="1">
                <a:solidFill>
                  <a:schemeClr val="accent2"/>
                </a:solidFill>
              </a:defRPr>
            </a:lvl4pPr>
            <a:lvl5pPr marL="252000" indent="0" algn="ctr">
              <a:buFont typeface="Arial" panose="020B0604020202020204" pitchFamily="34" charset="0"/>
              <a:buNone/>
              <a:defRPr sz="2800" b="1">
                <a:solidFill>
                  <a:schemeClr val="accent2"/>
                </a:solidFill>
              </a:defRPr>
            </a:lvl5pPr>
          </a:lstStyle>
          <a:p>
            <a:pPr lvl="0"/>
            <a:r>
              <a:rPr lang="nl-NL"/>
              <a:t>[Tekst]</a:t>
            </a:r>
            <a:endParaRPr lang="nl-NL" dirty="0"/>
          </a:p>
        </p:txBody>
      </p:sp>
      <p:sp>
        <p:nvSpPr>
          <p:cNvPr id="21" name="Instructie 8 (JU-Free)">
            <a:extLst>
              <a:ext uri="{FF2B5EF4-FFF2-40B4-BE49-F238E27FC236}">
                <a16:creationId xmlns:a16="http://schemas.microsoft.com/office/drawing/2014/main" id="{953C1019-1BAC-3482-54FC-C1BA0D541A1C}"/>
              </a:ext>
            </a:extLst>
          </p:cNvPr>
          <p:cNvSpPr>
            <a:spLocks noGrp="1"/>
          </p:cNvSpPr>
          <p:nvPr>
            <p:ph type="body" sz="quarter" idx="18" hasCustomPrompt="1"/>
          </p:nvPr>
        </p:nvSpPr>
        <p:spPr bwMode="gray">
          <a:xfrm>
            <a:off x="-2160000" y="-2"/>
            <a:ext cx="2052000" cy="450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Voeg je een foto in dan komt deze automatisch achter de vorm(en).</a:t>
            </a:r>
            <a:br>
              <a:rPr lang="nl-NL" dirty="0"/>
            </a:br>
            <a:r>
              <a:rPr lang="nl-NL" dirty="0"/>
              <a:t>Wil je later de foto wijzigen, verwijder dan eerst de foto en klik dan in het lint hierboven op Start | Opnieuw instellen. Voeg daarna een nieuwe foto in. Zo komt de foto automatisch weer achter de vorm. </a:t>
            </a:r>
            <a:br>
              <a:rPr lang="nl-NL" dirty="0"/>
            </a:br>
            <a:r>
              <a:rPr lang="nl-NL" dirty="0"/>
              <a:t>Kies niet voor de optie Afbeelding wijzigen, want dan zal PowerPoint de foto in een ander formaat en op een andere positie plaatsen. Opnieuw instellen zal het beeld vervormen.</a:t>
            </a: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22" name="Instructie 9{PHJU} (JU-Free)">
            <a:extLst>
              <a:ext uri="{FF2B5EF4-FFF2-40B4-BE49-F238E27FC236}">
                <a16:creationId xmlns:a16="http://schemas.microsoft.com/office/drawing/2014/main" id="{BF21C9C5-5EFA-7A8B-FB77-9EF75591DD66}"/>
              </a:ext>
            </a:extLst>
          </p:cNvPr>
          <p:cNvSpPr>
            <a:spLocks noGrp="1" noChangeAspect="1"/>
          </p:cNvSpPr>
          <p:nvPr>
            <p:ph type="body" sz="quarter" idx="19" hasCustomPrompt="1"/>
          </p:nvPr>
        </p:nvSpPr>
        <p:spPr bwMode="gray">
          <a:xfrm>
            <a:off x="-2094104" y="2652252"/>
            <a:ext cx="1465333" cy="756000"/>
          </a:xfrm>
          <a:blipFill>
            <a:blip r:embed="rId2"/>
            <a:stretch>
              <a:fillRect/>
            </a:stretch>
          </a:blipFill>
          <a:ln w="0" cap="flat" cmpd="sng" algn="ctr">
            <a:solidFill>
              <a:prstClr val="black">
                <a:alpha val="0"/>
              </a:prstClr>
            </a:solid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
        <p:nvSpPr>
          <p:cNvPr id="25" name="Frame 10">
            <a:extLst>
              <a:ext uri="{FF2B5EF4-FFF2-40B4-BE49-F238E27FC236}">
                <a16:creationId xmlns:a16="http://schemas.microsoft.com/office/drawing/2014/main" id="{33F2341D-A242-CE8E-C5B9-FB4D760897A5}"/>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952455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tabel]">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gray"/>
        <p:txBody>
          <a:bodyPr/>
          <a:lstStyle/>
          <a:p>
            <a:r>
              <a:rPr lang="nl-NL" dirty="0"/>
              <a:t>[Titel]</a:t>
            </a:r>
          </a:p>
        </p:txBody>
      </p:sp>
      <p:sp>
        <p:nvSpPr>
          <p:cNvPr id="9" name="Tijdelijke aanduiding voor dia 2[PHJU] (JU-Free)">
            <a:extLst>
              <a:ext uri="{FF2B5EF4-FFF2-40B4-BE49-F238E27FC236}">
                <a16:creationId xmlns:a16="http://schemas.microsoft.com/office/drawing/2014/main" id="{04586A7E-AFE3-B398-E359-B6C0F0AA6AA8}"/>
              </a:ext>
            </a:extLst>
          </p:cNvPr>
          <p:cNvSpPr>
            <a:spLocks noGrp="1"/>
          </p:cNvSpPr>
          <p:nvPr>
            <p:ph type="body" sz="quarter" idx="21" hasCustomPrompt="1"/>
          </p:nvPr>
        </p:nvSpPr>
        <p:spPr bwMode="gray">
          <a:xfrm>
            <a:off x="609600" y="1435100"/>
            <a:ext cx="10604500" cy="1241193"/>
          </a:xfrm>
        </p:spPr>
        <p:txBody>
          <a:bodyPr/>
          <a:lstStyle>
            <a:lvl1pPr>
              <a:defRPr/>
            </a:lvl1pPr>
          </a:lstStyle>
          <a:p>
            <a:pPr lvl="0"/>
            <a:r>
              <a:rPr lang="nl-NL" dirty="0"/>
              <a:t>[Tekst]</a:t>
            </a:r>
          </a:p>
        </p:txBody>
      </p:sp>
      <p:sp>
        <p:nvSpPr>
          <p:cNvPr id="14" name="Tijdelijke aanduiding voor tabel 3[PHJU] (JU-Free)">
            <a:extLst>
              <a:ext uri="{FF2B5EF4-FFF2-40B4-BE49-F238E27FC236}">
                <a16:creationId xmlns:a16="http://schemas.microsoft.com/office/drawing/2014/main" id="{E8DCF3F1-87A7-AA15-9C15-9024B55A43B6}"/>
              </a:ext>
            </a:extLst>
          </p:cNvPr>
          <p:cNvSpPr>
            <a:spLocks noGrp="1"/>
          </p:cNvSpPr>
          <p:nvPr>
            <p:ph type="tbl" sz="quarter" idx="22" hasCustomPrompt="1"/>
          </p:nvPr>
        </p:nvSpPr>
        <p:spPr bwMode="gray">
          <a:xfrm>
            <a:off x="609600" y="2921000"/>
            <a:ext cx="10947400" cy="2159000"/>
          </a:xfrm>
        </p:spPr>
        <p:txBody>
          <a:bodyPr/>
          <a:lstStyle>
            <a:lvl1pPr marL="0" indent="0">
              <a:buNone/>
              <a:defRPr/>
            </a:lvl1pPr>
          </a:lstStyle>
          <a:p>
            <a:r>
              <a:rPr lang="nl-NL" dirty="0"/>
              <a:t>[Tabel]</a:t>
            </a:r>
          </a:p>
        </p:txBody>
      </p:sp>
      <p:sp>
        <p:nvSpPr>
          <p:cNvPr id="15" name="Frame 4">
            <a:extLst>
              <a:ext uri="{FF2B5EF4-FFF2-40B4-BE49-F238E27FC236}">
                <a16:creationId xmlns:a16="http://schemas.microsoft.com/office/drawing/2014/main" id="{6D85067D-BA92-CB55-5511-41EB5E0CC34E}"/>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Date Placeholder 5 (JU-Free)">
            <a:extLst>
              <a:ext uri="{FF2B5EF4-FFF2-40B4-BE49-F238E27FC236}">
                <a16:creationId xmlns:a16="http://schemas.microsoft.com/office/drawing/2014/main" id="{D4A6D50D-E685-0AAC-26C1-D5F4B64D7096}"/>
              </a:ext>
            </a:extLst>
          </p:cNvPr>
          <p:cNvSpPr>
            <a:spLocks noGrp="1"/>
          </p:cNvSpPr>
          <p:nvPr>
            <p:ph type="dt" sz="half" idx="23"/>
          </p:nvPr>
        </p:nvSpPr>
        <p:spPr/>
        <p:txBody>
          <a:bodyPr/>
          <a:lstStyle/>
          <a:p>
            <a:fld id="{8A9450B0-25C8-4A45-A30F-8CC5835AD8CC}" type="datetime1">
              <a:rPr lang="nl-NL" smtClean="0"/>
              <a:t>19-2-2025</a:t>
            </a:fld>
            <a:endParaRPr lang="nl-NL" dirty="0"/>
          </a:p>
        </p:txBody>
      </p:sp>
      <p:sp>
        <p:nvSpPr>
          <p:cNvPr id="4" name="Tijdelijke aanduiding voor voettekst 6 (JU-Free)">
            <a:extLst>
              <a:ext uri="{FF2B5EF4-FFF2-40B4-BE49-F238E27FC236}">
                <a16:creationId xmlns:a16="http://schemas.microsoft.com/office/drawing/2014/main" id="{56E1FACE-CDC3-7F9A-5F53-0692077EFF76}"/>
              </a:ext>
            </a:extLst>
          </p:cNvPr>
          <p:cNvSpPr>
            <a:spLocks noGrp="1"/>
          </p:cNvSpPr>
          <p:nvPr>
            <p:ph type="ftr" sz="quarter" idx="24"/>
          </p:nvPr>
        </p:nvSpPr>
        <p:spPr/>
        <p:txBody>
          <a:bodyPr/>
          <a:lstStyle/>
          <a:p>
            <a:endParaRPr lang="nl-NL" dirty="0"/>
          </a:p>
        </p:txBody>
      </p:sp>
      <p:sp>
        <p:nvSpPr>
          <p:cNvPr id="5" name="Slide Number Placeholder 7 (JU-Free)">
            <a:extLst>
              <a:ext uri="{FF2B5EF4-FFF2-40B4-BE49-F238E27FC236}">
                <a16:creationId xmlns:a16="http://schemas.microsoft.com/office/drawing/2014/main" id="{E7D50E80-6EA9-FC9D-A532-C981DBB6666D}"/>
              </a:ext>
            </a:extLst>
          </p:cNvPr>
          <p:cNvSpPr>
            <a:spLocks noGrp="1"/>
          </p:cNvSpPr>
          <p:nvPr>
            <p:ph type="sldNum" sz="quarter" idx="25"/>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164986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grafieken (2)]">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gray"/>
        <p:txBody>
          <a:bodyPr/>
          <a:lstStyle/>
          <a:p>
            <a:r>
              <a:rPr lang="nl-NL" dirty="0"/>
              <a:t>[Titel]</a:t>
            </a:r>
          </a:p>
        </p:txBody>
      </p:sp>
      <p:sp>
        <p:nvSpPr>
          <p:cNvPr id="9" name="Tijdelijke aanduiding voor dia 2[PHJU] (JU-Free)">
            <a:extLst>
              <a:ext uri="{FF2B5EF4-FFF2-40B4-BE49-F238E27FC236}">
                <a16:creationId xmlns:a16="http://schemas.microsoft.com/office/drawing/2014/main" id="{04586A7E-AFE3-B398-E359-B6C0F0AA6AA8}"/>
              </a:ext>
            </a:extLst>
          </p:cNvPr>
          <p:cNvSpPr>
            <a:spLocks noGrp="1"/>
          </p:cNvSpPr>
          <p:nvPr>
            <p:ph type="body" sz="quarter" idx="21" hasCustomPrompt="1"/>
          </p:nvPr>
        </p:nvSpPr>
        <p:spPr bwMode="gray">
          <a:xfrm>
            <a:off x="609600" y="1435100"/>
            <a:ext cx="10604500" cy="1241193"/>
          </a:xfrm>
        </p:spPr>
        <p:txBody>
          <a:bodyPr/>
          <a:lstStyle>
            <a:lvl1pPr>
              <a:defRPr/>
            </a:lvl1pPr>
          </a:lstStyle>
          <a:p>
            <a:pPr lvl="0"/>
            <a:r>
              <a:rPr lang="nl-NL" dirty="0"/>
              <a:t>[Tekst]</a:t>
            </a:r>
          </a:p>
        </p:txBody>
      </p:sp>
      <p:sp>
        <p:nvSpPr>
          <p:cNvPr id="15" name="Tijdelijke aanduiding voor grafiek 3[PHJU] (JU-Free)">
            <a:extLst>
              <a:ext uri="{FF2B5EF4-FFF2-40B4-BE49-F238E27FC236}">
                <a16:creationId xmlns:a16="http://schemas.microsoft.com/office/drawing/2014/main" id="{944492C8-8D4C-4E21-989D-F2CF6F91D92E}"/>
              </a:ext>
            </a:extLst>
          </p:cNvPr>
          <p:cNvSpPr>
            <a:spLocks noGrp="1"/>
          </p:cNvSpPr>
          <p:nvPr>
            <p:ph type="chart" sz="quarter" idx="22" hasCustomPrompt="1"/>
          </p:nvPr>
        </p:nvSpPr>
        <p:spPr bwMode="gray">
          <a:xfrm>
            <a:off x="609600" y="2832100"/>
            <a:ext cx="5080000" cy="2806700"/>
          </a:xfrm>
        </p:spPr>
        <p:txBody>
          <a:bodyPr/>
          <a:lstStyle>
            <a:lvl1pPr marL="0" indent="0">
              <a:buNone/>
              <a:defRPr/>
            </a:lvl1pPr>
          </a:lstStyle>
          <a:p>
            <a:r>
              <a:rPr lang="nl-NL" dirty="0"/>
              <a:t>[grafiek (zie uitleg links van de dia]</a:t>
            </a:r>
          </a:p>
        </p:txBody>
      </p:sp>
      <p:sp>
        <p:nvSpPr>
          <p:cNvPr id="20" name="Frame 4[PHJU] (JU-Free)">
            <a:extLst>
              <a:ext uri="{FF2B5EF4-FFF2-40B4-BE49-F238E27FC236}">
                <a16:creationId xmlns:a16="http://schemas.microsoft.com/office/drawing/2014/main" id="{CAF1E4A8-0ED5-64DC-950A-AAAE6D3392B9}"/>
              </a:ext>
            </a:extLst>
          </p:cNvPr>
          <p:cNvSpPr>
            <a:spLocks noGrp="1"/>
          </p:cNvSpPr>
          <p:nvPr>
            <p:ph type="chart" sz="quarter" idx="25" hasCustomPrompt="1"/>
          </p:nvPr>
        </p:nvSpPr>
        <p:spPr bwMode="gray">
          <a:xfrm>
            <a:off x="6616700" y="2832100"/>
            <a:ext cx="5080000" cy="2806700"/>
          </a:xfrm>
        </p:spPr>
        <p:txBody>
          <a:bodyPr/>
          <a:lstStyle>
            <a:lvl1pPr marL="0" indent="0">
              <a:buNone/>
              <a:defRPr/>
            </a:lvl1pPr>
          </a:lstStyle>
          <a:p>
            <a:r>
              <a:rPr lang="nl-NL" dirty="0"/>
              <a:t>[grafiek (zie uitleg links van de dia]</a:t>
            </a:r>
          </a:p>
        </p:txBody>
      </p:sp>
      <p:sp>
        <p:nvSpPr>
          <p:cNvPr id="18" name="Instructie 5 (JU-Free)">
            <a:extLst>
              <a:ext uri="{FF2B5EF4-FFF2-40B4-BE49-F238E27FC236}">
                <a16:creationId xmlns:a16="http://schemas.microsoft.com/office/drawing/2014/main" id="{B89CC874-50A2-9F92-685E-A23F24759F31}"/>
              </a:ext>
            </a:extLst>
          </p:cNvPr>
          <p:cNvSpPr>
            <a:spLocks noGrp="1"/>
          </p:cNvSpPr>
          <p:nvPr>
            <p:ph type="body" sz="quarter" idx="23" hasCustomPrompt="1"/>
          </p:nvPr>
        </p:nvSpPr>
        <p:spPr bwMode="gray">
          <a:xfrm>
            <a:off x="-2160000" y="-2"/>
            <a:ext cx="2052000" cy="468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Als je een grafiek maakt, zal PowerPoint de themakleuren van deze presentatie gebruiken. Voor de grafieken zijn andere huisstijlkleuren. Je vindt deze onder Aangepaste kleuren:</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a:t>De laatste grijze kleur is voor de as- en rasterlijnen.</a:t>
            </a: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19" name="Instructie 6{PHJU} (JU-Free)">
            <a:extLst>
              <a:ext uri="{FF2B5EF4-FFF2-40B4-BE49-F238E27FC236}">
                <a16:creationId xmlns:a16="http://schemas.microsoft.com/office/drawing/2014/main" id="{F5EB0035-37A0-9090-7A09-06FE678BB0AC}"/>
              </a:ext>
            </a:extLst>
          </p:cNvPr>
          <p:cNvSpPr>
            <a:spLocks noGrp="1"/>
          </p:cNvSpPr>
          <p:nvPr>
            <p:ph type="body" sz="quarter" idx="24" hasCustomPrompt="1"/>
          </p:nvPr>
        </p:nvSpPr>
        <p:spPr bwMode="gray">
          <a:xfrm>
            <a:off x="-2035091" y="1141759"/>
            <a:ext cx="1677600" cy="1990800"/>
          </a:xfrm>
          <a:blipFill>
            <a:blip r:embed="rId2"/>
            <a:stretch>
              <a:fillRect/>
            </a:stretch>
          </a:blipFill>
          <a:ln w="0" cap="flat" cmpd="sng" algn="ctr">
            <a:solidFill>
              <a:prstClr val="black">
                <a:alpha val="0"/>
              </a:prstClr>
            </a:solid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
        <p:nvSpPr>
          <p:cNvPr id="21" name="Frame 7">
            <a:extLst>
              <a:ext uri="{FF2B5EF4-FFF2-40B4-BE49-F238E27FC236}">
                <a16:creationId xmlns:a16="http://schemas.microsoft.com/office/drawing/2014/main" id="{530EA21F-4EE6-39F3-5074-A7F0464B468A}"/>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Date Placeholder 8 (JU-Free)">
            <a:extLst>
              <a:ext uri="{FF2B5EF4-FFF2-40B4-BE49-F238E27FC236}">
                <a16:creationId xmlns:a16="http://schemas.microsoft.com/office/drawing/2014/main" id="{B2520F4F-715E-5483-3F9E-D7F80CD6950E}"/>
              </a:ext>
            </a:extLst>
          </p:cNvPr>
          <p:cNvSpPr>
            <a:spLocks noGrp="1"/>
          </p:cNvSpPr>
          <p:nvPr>
            <p:ph type="dt" sz="half" idx="26"/>
          </p:nvPr>
        </p:nvSpPr>
        <p:spPr/>
        <p:txBody>
          <a:bodyPr/>
          <a:lstStyle/>
          <a:p>
            <a:fld id="{5E1AA891-2DF4-4B5F-BADF-7E0B8ACB3228}" type="datetime1">
              <a:rPr lang="nl-NL" smtClean="0"/>
              <a:t>19-2-2025</a:t>
            </a:fld>
            <a:endParaRPr lang="nl-NL" dirty="0"/>
          </a:p>
        </p:txBody>
      </p:sp>
      <p:sp>
        <p:nvSpPr>
          <p:cNvPr id="4" name="Tijdelijke aanduiding voor voettekst 9 (JU-Free)">
            <a:extLst>
              <a:ext uri="{FF2B5EF4-FFF2-40B4-BE49-F238E27FC236}">
                <a16:creationId xmlns:a16="http://schemas.microsoft.com/office/drawing/2014/main" id="{8A58264E-5497-0261-CDA0-CE12CBC7D494}"/>
              </a:ext>
            </a:extLst>
          </p:cNvPr>
          <p:cNvSpPr>
            <a:spLocks noGrp="1"/>
          </p:cNvSpPr>
          <p:nvPr>
            <p:ph type="ftr" sz="quarter" idx="27"/>
          </p:nvPr>
        </p:nvSpPr>
        <p:spPr/>
        <p:txBody>
          <a:bodyPr/>
          <a:lstStyle/>
          <a:p>
            <a:endParaRPr lang="nl-NL" dirty="0"/>
          </a:p>
        </p:txBody>
      </p:sp>
      <p:sp>
        <p:nvSpPr>
          <p:cNvPr id="5" name="Slide Number Placeholder 10 (JU-Free)">
            <a:extLst>
              <a:ext uri="{FF2B5EF4-FFF2-40B4-BE49-F238E27FC236}">
                <a16:creationId xmlns:a16="http://schemas.microsoft.com/office/drawing/2014/main" id="{27976F13-09FC-E47B-2D3E-A91BCB81B094}"/>
              </a:ext>
            </a:extLst>
          </p:cNvPr>
          <p:cNvSpPr>
            <a:spLocks noGrp="1"/>
          </p:cNvSpPr>
          <p:nvPr>
            <p:ph type="sldNum" sz="quarter" idx="28"/>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98555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kader]">
    <p:spTree>
      <p:nvGrpSpPr>
        <p:cNvPr id="1" name=""/>
        <p:cNvGrpSpPr/>
        <p:nvPr/>
      </p:nvGrpSpPr>
      <p:grpSpPr>
        <a:xfrm>
          <a:off x="0" y="0"/>
          <a:ext cx="0" cy="0"/>
          <a:chOff x="0" y="0"/>
          <a:chExt cx="0" cy="0"/>
        </a:xfrm>
      </p:grpSpPr>
      <p:sp>
        <p:nvSpPr>
          <p:cNvPr id="13" name="Picture_placeholder(a) JU 1 [PHJU] (JU-Free)">
            <a:extLst>
              <a:ext uri="{FF2B5EF4-FFF2-40B4-BE49-F238E27FC236}">
                <a16:creationId xmlns:a16="http://schemas.microsoft.com/office/drawing/2014/main" id="{CEAB84FE-032A-6A5E-B03B-69D4EFDEE386}"/>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p:spPr>
        <p:txBody>
          <a:bodyPr wrap="square">
            <a:noAutofit/>
          </a:bodyPr>
          <a:lstStyle>
            <a:lvl1pPr marL="0" indent="0">
              <a:buNone/>
              <a:defRPr/>
            </a:lvl1pPr>
          </a:lstStyle>
          <a:p>
            <a:r>
              <a:rPr lang="nl-NL" dirty="0"/>
              <a:t>[Afbeelding]</a:t>
            </a:r>
          </a:p>
        </p:txBody>
      </p:sp>
      <p:sp>
        <p:nvSpPr>
          <p:cNvPr id="8" name="Tijdelijke aanduiding voor dia 2[PHJU] (JU-Free)">
            <a:extLst>
              <a:ext uri="{FF2B5EF4-FFF2-40B4-BE49-F238E27FC236}">
                <a16:creationId xmlns:a16="http://schemas.microsoft.com/office/drawing/2014/main" id="{8551F327-EF38-06A1-68B0-9E3F5ADE767B}"/>
              </a:ext>
            </a:extLst>
          </p:cNvPr>
          <p:cNvSpPr>
            <a:spLocks noGrp="1"/>
          </p:cNvSpPr>
          <p:nvPr>
            <p:ph type="body" sz="quarter" idx="15" hasCustomPrompt="1"/>
          </p:nvPr>
        </p:nvSpPr>
        <p:spPr bwMode="gray">
          <a:xfrm>
            <a:off x="8229600" y="3429000"/>
            <a:ext cx="3351600" cy="3429000"/>
          </a:xfrm>
          <a:solidFill>
            <a:schemeClr val="accent1"/>
          </a:solidFill>
        </p:spPr>
        <p:txBody>
          <a:bodyPr lIns="298800" tIns="252000" rIns="288000" bIns="252000"/>
          <a:lstStyle>
            <a:lvl1pPr marL="0" indent="0">
              <a:spcBef>
                <a:spcPts val="0"/>
              </a:spcBef>
              <a:spcAft>
                <a:spcPts val="1400"/>
              </a:spcAft>
              <a:buFont typeface="Arial" panose="020B0604020202020204" pitchFamily="34" charset="0"/>
              <a:buNone/>
              <a:defRPr sz="2700" b="1">
                <a:solidFill>
                  <a:schemeClr val="bg2"/>
                </a:solidFill>
              </a:defRPr>
            </a:lvl1pPr>
            <a:lvl2pPr marL="0" indent="0">
              <a:buNone/>
              <a:defRPr>
                <a:solidFill>
                  <a:schemeClr val="bg1"/>
                </a:solidFill>
              </a:defRPr>
            </a:lvl2pPr>
            <a:lvl3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9pPr>
          </a:lstStyle>
          <a:p>
            <a:pPr lvl="0"/>
            <a:r>
              <a:rPr lang="nl-NL" dirty="0"/>
              <a:t>[Kop 1e </a:t>
            </a:r>
            <a:r>
              <a:rPr lang="nl-NL" dirty="0" err="1"/>
              <a:t>niveaqu</a:t>
            </a:r>
            <a:r>
              <a:rPr lang="nl-NL" dirty="0"/>
              <a:t> tekst 2e niveau]</a:t>
            </a:r>
          </a:p>
          <a:p>
            <a:pPr lvl="0"/>
            <a:r>
              <a:rPr lang="nl-NL" dirty="0"/>
              <a:t>JU-LEVEL1=Kop</a:t>
            </a:r>
          </a:p>
          <a:p>
            <a:pPr lvl="1"/>
            <a:r>
              <a:rPr lang="nl-NL" dirty="0"/>
              <a:t>JU-LEVEL2=Tekst</a:t>
            </a:r>
          </a:p>
        </p:txBody>
      </p:sp>
    </p:spTree>
    <p:extLst>
      <p:ext uri="{BB962C8B-B14F-4D97-AF65-F5344CB8AC3E}">
        <p14:creationId xmlns:p14="http://schemas.microsoft.com/office/powerpoint/2010/main" val="212177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en kader (mpaars)]">
    <p:spTree>
      <p:nvGrpSpPr>
        <p:cNvPr id="1" name=""/>
        <p:cNvGrpSpPr/>
        <p:nvPr/>
      </p:nvGrpSpPr>
      <p:grpSpPr>
        <a:xfrm>
          <a:off x="0" y="0"/>
          <a:ext cx="0" cy="0"/>
          <a:chOff x="0" y="0"/>
          <a:chExt cx="0" cy="0"/>
        </a:xfrm>
      </p:grpSpPr>
      <p:sp>
        <p:nvSpPr>
          <p:cNvPr id="7" name="Picture_placeholder(a) JU 1 [PHJU] (JU-Free)">
            <a:extLst>
              <a:ext uri="{FF2B5EF4-FFF2-40B4-BE49-F238E27FC236}">
                <a16:creationId xmlns:a16="http://schemas.microsoft.com/office/drawing/2014/main" id="{F5DD3B6A-0A54-2EA3-CA96-176AD60AB80D}"/>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p:spPr>
        <p:txBody>
          <a:bodyPr wrap="square">
            <a:noAutofit/>
          </a:bodyPr>
          <a:lstStyle>
            <a:lvl1pPr marL="0" indent="0">
              <a:buNone/>
              <a:defRPr/>
            </a:lvl1pPr>
          </a:lstStyle>
          <a:p>
            <a:r>
              <a:rPr lang="nl-NL" dirty="0"/>
              <a:t>[Afbeelding]</a:t>
            </a:r>
          </a:p>
        </p:txBody>
      </p:sp>
      <p:sp>
        <p:nvSpPr>
          <p:cNvPr id="8" name="Tijdelijke aanduiding voor dia 2[PHJU] (JU-Free)">
            <a:extLst>
              <a:ext uri="{FF2B5EF4-FFF2-40B4-BE49-F238E27FC236}">
                <a16:creationId xmlns:a16="http://schemas.microsoft.com/office/drawing/2014/main" id="{8551F327-EF38-06A1-68B0-9E3F5ADE767B}"/>
              </a:ext>
            </a:extLst>
          </p:cNvPr>
          <p:cNvSpPr>
            <a:spLocks noGrp="1"/>
          </p:cNvSpPr>
          <p:nvPr>
            <p:ph type="body" sz="quarter" idx="15" hasCustomPrompt="1"/>
          </p:nvPr>
        </p:nvSpPr>
        <p:spPr bwMode="gray">
          <a:xfrm>
            <a:off x="8229600" y="3429000"/>
            <a:ext cx="3351600" cy="3429000"/>
          </a:xfrm>
          <a:solidFill>
            <a:schemeClr val="accent2"/>
          </a:solidFill>
        </p:spPr>
        <p:txBody>
          <a:bodyPr lIns="298800" tIns="252000" rIns="288000" bIns="252000"/>
          <a:lstStyle>
            <a:lvl1pPr marL="0" indent="0">
              <a:spcBef>
                <a:spcPts val="0"/>
              </a:spcBef>
              <a:spcAft>
                <a:spcPts val="1400"/>
              </a:spcAft>
              <a:buFont typeface="Arial" panose="020B0604020202020204" pitchFamily="34" charset="0"/>
              <a:buNone/>
              <a:defRPr sz="2700" b="1">
                <a:solidFill>
                  <a:schemeClr val="bg2"/>
                </a:solidFill>
              </a:defRPr>
            </a:lvl1pPr>
            <a:lvl2pPr marL="0" indent="0">
              <a:buNone/>
              <a:defRPr>
                <a:solidFill>
                  <a:schemeClr val="bg1"/>
                </a:solidFill>
              </a:defRPr>
            </a:lvl2pPr>
            <a:lvl3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9pPr>
          </a:lstStyle>
          <a:p>
            <a:pPr lvl="0"/>
            <a:r>
              <a:rPr lang="nl-NL" dirty="0"/>
              <a:t>[Kop 1e </a:t>
            </a:r>
            <a:r>
              <a:rPr lang="nl-NL" dirty="0" err="1"/>
              <a:t>niveaqu</a:t>
            </a:r>
            <a:r>
              <a:rPr lang="nl-NL" dirty="0"/>
              <a:t> tekst 2e niveau]</a:t>
            </a:r>
          </a:p>
          <a:p>
            <a:pPr lvl="0"/>
            <a:r>
              <a:rPr lang="nl-NL" dirty="0"/>
              <a:t>JU-LEVEL1=Kop</a:t>
            </a:r>
          </a:p>
          <a:p>
            <a:pPr lvl="1"/>
            <a:r>
              <a:rPr lang="nl-NL" dirty="0"/>
              <a:t>JU-LEVEL2=Tekst</a:t>
            </a:r>
          </a:p>
        </p:txBody>
      </p:sp>
    </p:spTree>
    <p:extLst>
      <p:ext uri="{BB962C8B-B14F-4D97-AF65-F5344CB8AC3E}">
        <p14:creationId xmlns:p14="http://schemas.microsoft.com/office/powerpoint/2010/main" val="11646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en kader (lpaars)]">
    <p:spTree>
      <p:nvGrpSpPr>
        <p:cNvPr id="1" name=""/>
        <p:cNvGrpSpPr/>
        <p:nvPr/>
      </p:nvGrpSpPr>
      <p:grpSpPr>
        <a:xfrm>
          <a:off x="0" y="0"/>
          <a:ext cx="0" cy="0"/>
          <a:chOff x="0" y="0"/>
          <a:chExt cx="0" cy="0"/>
        </a:xfrm>
      </p:grpSpPr>
      <p:sp>
        <p:nvSpPr>
          <p:cNvPr id="7" name="Picture_placeholder(a) JU 1 [PHJU] (JU-Free)">
            <a:extLst>
              <a:ext uri="{FF2B5EF4-FFF2-40B4-BE49-F238E27FC236}">
                <a16:creationId xmlns:a16="http://schemas.microsoft.com/office/drawing/2014/main" id="{05F29595-31DE-01F8-12C4-73A0EC8CC7F8}"/>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p:spPr>
        <p:txBody>
          <a:bodyPr wrap="square">
            <a:noAutofit/>
          </a:bodyPr>
          <a:lstStyle>
            <a:lvl1pPr marL="0" indent="0">
              <a:buNone/>
              <a:defRPr/>
            </a:lvl1pPr>
          </a:lstStyle>
          <a:p>
            <a:r>
              <a:rPr lang="nl-NL" dirty="0"/>
              <a:t>[Afbeelding]</a:t>
            </a:r>
          </a:p>
        </p:txBody>
      </p:sp>
      <p:sp>
        <p:nvSpPr>
          <p:cNvPr id="8" name="Tijdelijke aanduiding voor dia 2[PHJU] (JU-Free)">
            <a:extLst>
              <a:ext uri="{FF2B5EF4-FFF2-40B4-BE49-F238E27FC236}">
                <a16:creationId xmlns:a16="http://schemas.microsoft.com/office/drawing/2014/main" id="{8551F327-EF38-06A1-68B0-9E3F5ADE767B}"/>
              </a:ext>
            </a:extLst>
          </p:cNvPr>
          <p:cNvSpPr>
            <a:spLocks noGrp="1"/>
          </p:cNvSpPr>
          <p:nvPr>
            <p:ph type="body" sz="quarter" idx="15" hasCustomPrompt="1"/>
          </p:nvPr>
        </p:nvSpPr>
        <p:spPr bwMode="gray">
          <a:xfrm>
            <a:off x="8229600" y="3429000"/>
            <a:ext cx="3351600" cy="3429000"/>
          </a:xfrm>
          <a:solidFill>
            <a:schemeClr val="accent3"/>
          </a:solidFill>
        </p:spPr>
        <p:txBody>
          <a:bodyPr lIns="298800" tIns="252000" rIns="288000" bIns="252000"/>
          <a:lstStyle>
            <a:lvl1pPr marL="0" indent="0">
              <a:spcBef>
                <a:spcPts val="0"/>
              </a:spcBef>
              <a:spcAft>
                <a:spcPts val="1400"/>
              </a:spcAft>
              <a:buFont typeface="Arial" panose="020B0604020202020204" pitchFamily="34" charset="0"/>
              <a:buNone/>
              <a:defRPr sz="2700" b="1">
                <a:solidFill>
                  <a:schemeClr val="accent1"/>
                </a:solidFill>
              </a:defRPr>
            </a:lvl1pPr>
            <a:lvl2pPr marL="0" indent="0">
              <a:buNone/>
              <a:defRPr>
                <a:solidFill>
                  <a:schemeClr val="accent1"/>
                </a:solidFill>
              </a:defRPr>
            </a:lvl2pPr>
            <a:lvl3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1500" b="0" i="0" u="none" baseline="0">
                <a:solidFill>
                  <a:schemeClr val="bg1">
                    <a:lumMod val="100000"/>
                  </a:schemeClr>
                </a:solidFill>
                <a:latin typeface="Arial" panose="020B0604020202020204" pitchFamily="34" charset="0"/>
              </a:defRPr>
            </a:lvl9pPr>
          </a:lstStyle>
          <a:p>
            <a:pPr lvl="0"/>
            <a:r>
              <a:rPr lang="nl-NL" dirty="0"/>
              <a:t>[Kop 1e </a:t>
            </a:r>
            <a:r>
              <a:rPr lang="nl-NL" dirty="0" err="1"/>
              <a:t>niveaqu</a:t>
            </a:r>
            <a:r>
              <a:rPr lang="nl-NL" dirty="0"/>
              <a:t> tekst 2e niveau]</a:t>
            </a:r>
          </a:p>
          <a:p>
            <a:pPr lvl="0"/>
            <a:r>
              <a:rPr lang="nl-NL" dirty="0"/>
              <a:t>JU-LEVEL1=Kop</a:t>
            </a:r>
          </a:p>
          <a:p>
            <a:pPr lvl="1"/>
            <a:r>
              <a:rPr lang="nl-NL" dirty="0"/>
              <a:t>JU-LEVEL2=Tekst</a:t>
            </a:r>
          </a:p>
        </p:txBody>
      </p:sp>
    </p:spTree>
    <p:extLst>
      <p:ext uri="{BB962C8B-B14F-4D97-AF65-F5344CB8AC3E}">
        <p14:creationId xmlns:p14="http://schemas.microsoft.com/office/powerpoint/2010/main" val="29339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232FAFCB-9D48-DB18-41A0-03AF55C08835}"/>
              </a:ext>
            </a:extLst>
          </p:cNvPr>
          <p:cNvGrpSpPr>
            <a:grpSpLocks noSelect="1" noChangeAspect="1"/>
          </p:cNvGrpSpPr>
          <p:nvPr userDrawn="1"/>
        </p:nvGrpSpPr>
        <p:grpSpPr bwMode="gray">
          <a:xfrm>
            <a:off x="2681288" y="0"/>
            <a:ext cx="9205913" cy="6858000"/>
            <a:chOff x="1689" y="0"/>
            <a:chExt cx="5799" cy="4320"/>
          </a:xfrm>
          <a:solidFill>
            <a:schemeClr val="accent2"/>
          </a:solidFill>
        </p:grpSpPr>
        <p:sp>
          <p:nvSpPr>
            <p:cNvPr id="12" name="Freeform 1">
              <a:extLst>
                <a:ext uri="{FF2B5EF4-FFF2-40B4-BE49-F238E27FC236}">
                  <a16:creationId xmlns:a16="http://schemas.microsoft.com/office/drawing/2014/main" id="{49B5CEB0-621B-E10C-72B5-7DAE2E15218A}"/>
                </a:ext>
              </a:extLst>
            </p:cNvPr>
            <p:cNvSpPr>
              <a:spLocks noSelect="1" noEditPoints="1"/>
            </p:cNvSpPr>
            <p:nvPr userDrawn="1"/>
          </p:nvSpPr>
          <p:spPr bwMode="gray">
            <a:xfrm>
              <a:off x="1689" y="0"/>
              <a:ext cx="4303" cy="4320"/>
            </a:xfrm>
            <a:custGeom>
              <a:avLst/>
              <a:gdLst>
                <a:gd name="T0" fmla="*/ 2993 w 4303"/>
                <a:gd name="T1" fmla="*/ 3392 h 4320"/>
                <a:gd name="T2" fmla="*/ 4303 w 4303"/>
                <a:gd name="T3" fmla="*/ 3392 h 4320"/>
                <a:gd name="T4" fmla="*/ 4303 w 4303"/>
                <a:gd name="T5" fmla="*/ 4320 h 4320"/>
                <a:gd name="T6" fmla="*/ 2993 w 4303"/>
                <a:gd name="T7" fmla="*/ 4320 h 4320"/>
                <a:gd name="T8" fmla="*/ 2993 w 4303"/>
                <a:gd name="T9" fmla="*/ 3392 h 4320"/>
                <a:gd name="T10" fmla="*/ 2993 w 4303"/>
                <a:gd name="T11" fmla="*/ 0 h 4320"/>
                <a:gd name="T12" fmla="*/ 2993 w 4303"/>
                <a:gd name="T13" fmla="*/ 928 h 4320"/>
                <a:gd name="T14" fmla="*/ 4303 w 4303"/>
                <a:gd name="T15" fmla="*/ 928 h 4320"/>
                <a:gd name="T16" fmla="*/ 4303 w 4303"/>
                <a:gd name="T17" fmla="*/ 0 h 4320"/>
                <a:gd name="T18" fmla="*/ 2993 w 4303"/>
                <a:gd name="T19" fmla="*/ 0 h 4320"/>
                <a:gd name="T20" fmla="*/ 1510 w 4303"/>
                <a:gd name="T21" fmla="*/ 4320 h 4320"/>
                <a:gd name="T22" fmla="*/ 2820 w 4303"/>
                <a:gd name="T23" fmla="*/ 4320 h 4320"/>
                <a:gd name="T24" fmla="*/ 2820 w 4303"/>
                <a:gd name="T25" fmla="*/ 3392 h 4320"/>
                <a:gd name="T26" fmla="*/ 1510 w 4303"/>
                <a:gd name="T27" fmla="*/ 3392 h 4320"/>
                <a:gd name="T28" fmla="*/ 1510 w 4303"/>
                <a:gd name="T29" fmla="*/ 4320 h 4320"/>
                <a:gd name="T30" fmla="*/ 1510 w 4303"/>
                <a:gd name="T31" fmla="*/ 928 h 4320"/>
                <a:gd name="T32" fmla="*/ 2820 w 4303"/>
                <a:gd name="T33" fmla="*/ 928 h 4320"/>
                <a:gd name="T34" fmla="*/ 2820 w 4303"/>
                <a:gd name="T35" fmla="*/ 0 h 4320"/>
                <a:gd name="T36" fmla="*/ 1510 w 4303"/>
                <a:gd name="T37" fmla="*/ 0 h 4320"/>
                <a:gd name="T38" fmla="*/ 1510 w 4303"/>
                <a:gd name="T39" fmla="*/ 928 h 4320"/>
                <a:gd name="T40" fmla="*/ 0 w 4303"/>
                <a:gd name="T41" fmla="*/ 4320 h 4320"/>
                <a:gd name="T42" fmla="*/ 1309 w 4303"/>
                <a:gd name="T43" fmla="*/ 4320 h 4320"/>
                <a:gd name="T44" fmla="*/ 1309 w 4303"/>
                <a:gd name="T45" fmla="*/ 3392 h 4320"/>
                <a:gd name="T46" fmla="*/ 0 w 4303"/>
                <a:gd name="T47" fmla="*/ 3392 h 4320"/>
                <a:gd name="T48" fmla="*/ 0 w 4303"/>
                <a:gd name="T49" fmla="*/ 4320 h 4320"/>
                <a:gd name="T50" fmla="*/ 0 w 4303"/>
                <a:gd name="T51" fmla="*/ 928 h 4320"/>
                <a:gd name="T52" fmla="*/ 1309 w 4303"/>
                <a:gd name="T53" fmla="*/ 928 h 4320"/>
                <a:gd name="T54" fmla="*/ 1309 w 4303"/>
                <a:gd name="T55" fmla="*/ 0 h 4320"/>
                <a:gd name="T56" fmla="*/ 0 w 4303"/>
                <a:gd name="T57" fmla="*/ 0 h 4320"/>
                <a:gd name="T58" fmla="*/ 0 w 4303"/>
                <a:gd name="T59" fmla="*/ 928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03" h="4320">
                  <a:moveTo>
                    <a:pt x="2993" y="3392"/>
                  </a:moveTo>
                  <a:lnTo>
                    <a:pt x="4303" y="3392"/>
                  </a:lnTo>
                  <a:lnTo>
                    <a:pt x="4303" y="4320"/>
                  </a:lnTo>
                  <a:lnTo>
                    <a:pt x="2993" y="4320"/>
                  </a:lnTo>
                  <a:lnTo>
                    <a:pt x="2993" y="3392"/>
                  </a:lnTo>
                  <a:close/>
                  <a:moveTo>
                    <a:pt x="2993" y="0"/>
                  </a:moveTo>
                  <a:lnTo>
                    <a:pt x="2993" y="928"/>
                  </a:lnTo>
                  <a:lnTo>
                    <a:pt x="4303" y="928"/>
                  </a:lnTo>
                  <a:lnTo>
                    <a:pt x="4303" y="0"/>
                  </a:lnTo>
                  <a:lnTo>
                    <a:pt x="2993" y="0"/>
                  </a:lnTo>
                  <a:close/>
                  <a:moveTo>
                    <a:pt x="1510" y="4320"/>
                  </a:moveTo>
                  <a:lnTo>
                    <a:pt x="2820" y="4320"/>
                  </a:lnTo>
                  <a:lnTo>
                    <a:pt x="2820" y="3392"/>
                  </a:lnTo>
                  <a:lnTo>
                    <a:pt x="1510" y="3392"/>
                  </a:lnTo>
                  <a:lnTo>
                    <a:pt x="1510" y="4320"/>
                  </a:lnTo>
                  <a:close/>
                  <a:moveTo>
                    <a:pt x="1510" y="928"/>
                  </a:moveTo>
                  <a:lnTo>
                    <a:pt x="2820" y="928"/>
                  </a:lnTo>
                  <a:lnTo>
                    <a:pt x="2820" y="0"/>
                  </a:lnTo>
                  <a:lnTo>
                    <a:pt x="1510" y="0"/>
                  </a:lnTo>
                  <a:lnTo>
                    <a:pt x="1510" y="928"/>
                  </a:lnTo>
                  <a:close/>
                  <a:moveTo>
                    <a:pt x="0" y="4320"/>
                  </a:moveTo>
                  <a:lnTo>
                    <a:pt x="1309" y="4320"/>
                  </a:lnTo>
                  <a:lnTo>
                    <a:pt x="1309" y="3392"/>
                  </a:lnTo>
                  <a:lnTo>
                    <a:pt x="0" y="3392"/>
                  </a:lnTo>
                  <a:lnTo>
                    <a:pt x="0" y="4320"/>
                  </a:lnTo>
                  <a:close/>
                  <a:moveTo>
                    <a:pt x="0" y="928"/>
                  </a:moveTo>
                  <a:lnTo>
                    <a:pt x="1309" y="928"/>
                  </a:lnTo>
                  <a:lnTo>
                    <a:pt x="1309" y="0"/>
                  </a:lnTo>
                  <a:lnTo>
                    <a:pt x="0" y="0"/>
                  </a:lnTo>
                  <a:lnTo>
                    <a:pt x="0" y="92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1">
              <a:extLst>
                <a:ext uri="{FF2B5EF4-FFF2-40B4-BE49-F238E27FC236}">
                  <a16:creationId xmlns:a16="http://schemas.microsoft.com/office/drawing/2014/main" id="{0B17DD96-7B99-5B03-5794-0F318B4E6F96}"/>
                </a:ext>
              </a:extLst>
            </p:cNvPr>
            <p:cNvSpPr>
              <a:spLocks noSelect="1" noEditPoints="1"/>
            </p:cNvSpPr>
            <p:nvPr userDrawn="1"/>
          </p:nvSpPr>
          <p:spPr bwMode="gray">
            <a:xfrm>
              <a:off x="7104" y="3994"/>
              <a:ext cx="384" cy="134"/>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8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4 w 1920"/>
                <a:gd name="T37" fmla="*/ 215 h 671"/>
                <a:gd name="T38" fmla="*/ 764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0 w 1920"/>
                <a:gd name="T73" fmla="*/ 76 h 671"/>
                <a:gd name="T74" fmla="*/ 1338 w 1920"/>
                <a:gd name="T75" fmla="*/ 154 h 671"/>
                <a:gd name="T76" fmla="*/ 1415 w 1920"/>
                <a:gd name="T77" fmla="*/ 76 h 671"/>
                <a:gd name="T78" fmla="*/ 1796 w 1920"/>
                <a:gd name="T79" fmla="*/ 438 h 671"/>
                <a:gd name="T80" fmla="*/ 1691 w 1920"/>
                <a:gd name="T81" fmla="*/ 546 h 671"/>
                <a:gd name="T82" fmla="*/ 1585 w 1920"/>
                <a:gd name="T83" fmla="*/ 438 h 671"/>
                <a:gd name="T84" fmla="*/ 1691 w 1920"/>
                <a:gd name="T85" fmla="*/ 330 h 671"/>
                <a:gd name="T86" fmla="*/ 1796 w 1920"/>
                <a:gd name="T87" fmla="*/ 438 h 671"/>
                <a:gd name="T88" fmla="*/ 1920 w 1920"/>
                <a:gd name="T89" fmla="*/ 438 h 671"/>
                <a:gd name="T90" fmla="*/ 1691 w 1920"/>
                <a:gd name="T91" fmla="*/ 208 h 671"/>
                <a:gd name="T92" fmla="*/ 1461 w 1920"/>
                <a:gd name="T93" fmla="*/ 438 h 671"/>
                <a:gd name="T94" fmla="*/ 1691 w 1920"/>
                <a:gd name="T95" fmla="*/ 668 h 671"/>
                <a:gd name="T96" fmla="*/ 1920 w 1920"/>
                <a:gd name="T97" fmla="*/ 43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3" y="349"/>
                    <a:pt x="320" y="378"/>
                  </a:cubicBezTo>
                  <a:cubicBezTo>
                    <a:pt x="427" y="317"/>
                    <a:pt x="427" y="317"/>
                    <a:pt x="427" y="317"/>
                  </a:cubicBezTo>
                  <a:cubicBezTo>
                    <a:pt x="392" y="251"/>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5" y="547"/>
                    <a:pt x="232" y="547"/>
                  </a:cubicBezTo>
                  <a:cubicBezTo>
                    <a:pt x="169" y="547"/>
                    <a:pt x="124" y="500"/>
                    <a:pt x="124" y="439"/>
                  </a:cubicBezTo>
                  <a:moveTo>
                    <a:pt x="891" y="457"/>
                  </a:moveTo>
                  <a:cubicBezTo>
                    <a:pt x="891" y="215"/>
                    <a:pt x="891" y="215"/>
                    <a:pt x="891" y="215"/>
                  </a:cubicBezTo>
                  <a:cubicBezTo>
                    <a:pt x="764" y="215"/>
                    <a:pt x="764" y="215"/>
                    <a:pt x="764" y="215"/>
                  </a:cubicBezTo>
                  <a:cubicBezTo>
                    <a:pt x="764" y="457"/>
                    <a:pt x="764" y="457"/>
                    <a:pt x="764" y="457"/>
                  </a:cubicBezTo>
                  <a:cubicBezTo>
                    <a:pt x="764" y="514"/>
                    <a:pt x="732" y="550"/>
                    <a:pt x="681" y="550"/>
                  </a:cubicBezTo>
                  <a:cubicBezTo>
                    <a:pt x="629" y="550"/>
                    <a:pt x="597" y="514"/>
                    <a:pt x="597" y="457"/>
                  </a:cubicBezTo>
                  <a:cubicBezTo>
                    <a:pt x="597" y="215"/>
                    <a:pt x="597" y="215"/>
                    <a:pt x="597" y="215"/>
                  </a:cubicBezTo>
                  <a:cubicBezTo>
                    <a:pt x="471" y="215"/>
                    <a:pt x="471" y="215"/>
                    <a:pt x="471" y="215"/>
                  </a:cubicBezTo>
                  <a:cubicBezTo>
                    <a:pt x="471" y="457"/>
                    <a:pt x="471" y="457"/>
                    <a:pt x="471" y="457"/>
                  </a:cubicBezTo>
                  <a:cubicBezTo>
                    <a:pt x="471" y="583"/>
                    <a:pt x="557"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5" y="0"/>
                    <a:pt x="1260" y="35"/>
                    <a:pt x="1260" y="76"/>
                  </a:cubicBezTo>
                  <a:cubicBezTo>
                    <a:pt x="1260" y="118"/>
                    <a:pt x="1295" y="154"/>
                    <a:pt x="1338" y="154"/>
                  </a:cubicBezTo>
                  <a:cubicBezTo>
                    <a:pt x="1380" y="154"/>
                    <a:pt x="1415" y="118"/>
                    <a:pt x="1415" y="76"/>
                  </a:cubicBezTo>
                  <a:moveTo>
                    <a:pt x="1796" y="438"/>
                  </a:moveTo>
                  <a:cubicBezTo>
                    <a:pt x="1796" y="500"/>
                    <a:pt x="1750" y="546"/>
                    <a:pt x="1691" y="546"/>
                  </a:cubicBezTo>
                  <a:cubicBezTo>
                    <a:pt x="1630" y="546"/>
                    <a:pt x="1585" y="500"/>
                    <a:pt x="1585" y="438"/>
                  </a:cubicBezTo>
                  <a:cubicBezTo>
                    <a:pt x="1585" y="375"/>
                    <a:pt x="1630" y="330"/>
                    <a:pt x="1691" y="330"/>
                  </a:cubicBezTo>
                  <a:cubicBezTo>
                    <a:pt x="1750" y="330"/>
                    <a:pt x="1796" y="375"/>
                    <a:pt x="1796" y="438"/>
                  </a:cubicBezTo>
                  <a:moveTo>
                    <a:pt x="1920" y="438"/>
                  </a:moveTo>
                  <a:cubicBezTo>
                    <a:pt x="1920" y="307"/>
                    <a:pt x="1820" y="208"/>
                    <a:pt x="1691" y="208"/>
                  </a:cubicBezTo>
                  <a:cubicBezTo>
                    <a:pt x="1560" y="208"/>
                    <a:pt x="1461" y="307"/>
                    <a:pt x="1461" y="438"/>
                  </a:cubicBezTo>
                  <a:cubicBezTo>
                    <a:pt x="1461" y="570"/>
                    <a:pt x="1560" y="668"/>
                    <a:pt x="1691" y="668"/>
                  </a:cubicBezTo>
                  <a:cubicBezTo>
                    <a:pt x="1820" y="668"/>
                    <a:pt x="1920" y="570"/>
                    <a:pt x="1920" y="438"/>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2 (JU-Free)"/>
          <p:cNvSpPr>
            <a:spLocks noGrp="1"/>
          </p:cNvSpPr>
          <p:nvPr>
            <p:ph type="title" hasCustomPrompt="1"/>
          </p:nvPr>
        </p:nvSpPr>
        <p:spPr bwMode="invGray">
          <a:xfrm>
            <a:off x="2146300" y="2942722"/>
            <a:ext cx="7886700" cy="1023357"/>
          </a:xfrm>
        </p:spPr>
        <p:txBody>
          <a:bodyPr anchor="ctr"/>
          <a:lstStyle>
            <a:lvl1pPr algn="ctr">
              <a:defRPr>
                <a:solidFill>
                  <a:schemeClr val="bg1"/>
                </a:solidFill>
              </a:defRPr>
            </a:lvl1pPr>
          </a:lstStyle>
          <a:p>
            <a:r>
              <a:rPr lang="nl-NL" dirty="0"/>
              <a:t>[“Plaats hier een korte quote (maximaal 3 regels)”]</a:t>
            </a:r>
          </a:p>
        </p:txBody>
      </p:sp>
      <p:sp>
        <p:nvSpPr>
          <p:cNvPr id="6" name="Naam 3[PHJU] (JU-Free)">
            <a:extLst>
              <a:ext uri="{FF2B5EF4-FFF2-40B4-BE49-F238E27FC236}">
                <a16:creationId xmlns:a16="http://schemas.microsoft.com/office/drawing/2014/main" id="{1C21FDBE-FC22-D212-DDCB-003CB0BBC191}"/>
              </a:ext>
            </a:extLst>
          </p:cNvPr>
          <p:cNvSpPr>
            <a:spLocks noGrp="1"/>
          </p:cNvSpPr>
          <p:nvPr>
            <p:ph type="body" sz="quarter" idx="10" hasCustomPrompt="1"/>
          </p:nvPr>
        </p:nvSpPr>
        <p:spPr bwMode="invGray">
          <a:xfrm>
            <a:off x="2146300" y="4292600"/>
            <a:ext cx="7886700" cy="241300"/>
          </a:xfrm>
        </p:spPr>
        <p:txBody>
          <a:bodyPr/>
          <a:lstStyle>
            <a:lvl1pPr marL="0" indent="0" algn="ctr">
              <a:lnSpc>
                <a:spcPct val="100000"/>
              </a:lnSpc>
              <a:spcBef>
                <a:spcPts val="0"/>
              </a:spcBef>
              <a:buNone/>
              <a:defRPr sz="1500" b="1">
                <a:solidFill>
                  <a:srgbClr val="FFFFFF"/>
                </a:solidFill>
              </a:defRPr>
            </a:lvl1pPr>
            <a:lvl2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9pPr>
          </a:lstStyle>
          <a:p>
            <a:pPr lvl="0"/>
            <a:r>
              <a:rPr lang="nl-NL"/>
              <a:t>[Naam]</a:t>
            </a:r>
          </a:p>
          <a:p>
            <a:pPr lvl="0"/>
            <a:r>
              <a:rPr lang="nl-NL"/>
              <a:t>JU-LEVEL1=Standaard</a:t>
            </a:r>
            <a:endParaRPr lang="nl-NL" dirty="0"/>
          </a:p>
        </p:txBody>
      </p:sp>
      <p:sp>
        <p:nvSpPr>
          <p:cNvPr id="7" name="Beroep 4[PHJU] (JU-Free)">
            <a:extLst>
              <a:ext uri="{FF2B5EF4-FFF2-40B4-BE49-F238E27FC236}">
                <a16:creationId xmlns:a16="http://schemas.microsoft.com/office/drawing/2014/main" id="{BA2621BB-85AB-750D-5F5E-DD7ADAE1E993}"/>
              </a:ext>
            </a:extLst>
          </p:cNvPr>
          <p:cNvSpPr>
            <a:spLocks noGrp="1"/>
          </p:cNvSpPr>
          <p:nvPr>
            <p:ph type="body" sz="quarter" idx="11" hasCustomPrompt="1"/>
          </p:nvPr>
        </p:nvSpPr>
        <p:spPr bwMode="invGray">
          <a:xfrm>
            <a:off x="2146300" y="4533900"/>
            <a:ext cx="7886700" cy="241300"/>
          </a:xfrm>
        </p:spPr>
        <p:txBody>
          <a:bodyPr/>
          <a:lstStyle>
            <a:lvl1pPr marL="0" indent="0" algn="ctr">
              <a:lnSpc>
                <a:spcPct val="100000"/>
              </a:lnSpc>
              <a:spcBef>
                <a:spcPts val="0"/>
              </a:spcBef>
              <a:buNone/>
              <a:defRPr sz="1500" b="0">
                <a:solidFill>
                  <a:srgbClr val="FFFFFF"/>
                </a:solidFill>
              </a:defRPr>
            </a:lvl1pPr>
            <a:lvl2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9pPr>
          </a:lstStyle>
          <a:p>
            <a:pPr lvl="0"/>
            <a:r>
              <a:rPr lang="nl-NL"/>
              <a:t>[Beroep/studie]</a:t>
            </a:r>
          </a:p>
          <a:p>
            <a:pPr lvl="0"/>
            <a:r>
              <a:rPr lang="nl-NL"/>
              <a:t>JU-LEVEL1=Standaard</a:t>
            </a:r>
            <a:endParaRPr lang="nl-NL" dirty="0"/>
          </a:p>
        </p:txBody>
      </p:sp>
    </p:spTree>
    <p:extLst>
      <p:ext uri="{BB962C8B-B14F-4D97-AF65-F5344CB8AC3E}">
        <p14:creationId xmlns:p14="http://schemas.microsoft.com/office/powerpoint/2010/main" val="86889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mpaars)]">
    <p:bg>
      <p:bgPr>
        <a:solidFill>
          <a:schemeClr val="accent2"/>
        </a:solidFill>
        <a:effectLst/>
      </p:bgPr>
    </p:bg>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232FAFCB-9D48-DB18-41A0-03AF55C08835}"/>
              </a:ext>
            </a:extLst>
          </p:cNvPr>
          <p:cNvGrpSpPr>
            <a:grpSpLocks noSelect="1" noChangeAspect="1"/>
          </p:cNvGrpSpPr>
          <p:nvPr userDrawn="1"/>
        </p:nvGrpSpPr>
        <p:grpSpPr bwMode="gray">
          <a:xfrm>
            <a:off x="2681288" y="0"/>
            <a:ext cx="9205913" cy="6858000"/>
            <a:chOff x="1689" y="0"/>
            <a:chExt cx="5799" cy="4320"/>
          </a:xfrm>
        </p:grpSpPr>
        <p:sp>
          <p:nvSpPr>
            <p:cNvPr id="12" name="Freeform 1">
              <a:extLst>
                <a:ext uri="{FF2B5EF4-FFF2-40B4-BE49-F238E27FC236}">
                  <a16:creationId xmlns:a16="http://schemas.microsoft.com/office/drawing/2014/main" id="{49B5CEB0-621B-E10C-72B5-7DAE2E15218A}"/>
                </a:ext>
              </a:extLst>
            </p:cNvPr>
            <p:cNvSpPr>
              <a:spLocks noSelect="1" noEditPoints="1"/>
            </p:cNvSpPr>
            <p:nvPr userDrawn="1"/>
          </p:nvSpPr>
          <p:spPr bwMode="gray">
            <a:xfrm>
              <a:off x="1689" y="0"/>
              <a:ext cx="4303" cy="4320"/>
            </a:xfrm>
            <a:custGeom>
              <a:avLst/>
              <a:gdLst>
                <a:gd name="T0" fmla="*/ 2993 w 4303"/>
                <a:gd name="T1" fmla="*/ 3392 h 4320"/>
                <a:gd name="T2" fmla="*/ 4303 w 4303"/>
                <a:gd name="T3" fmla="*/ 3392 h 4320"/>
                <a:gd name="T4" fmla="*/ 4303 w 4303"/>
                <a:gd name="T5" fmla="*/ 4320 h 4320"/>
                <a:gd name="T6" fmla="*/ 2993 w 4303"/>
                <a:gd name="T7" fmla="*/ 4320 h 4320"/>
                <a:gd name="T8" fmla="*/ 2993 w 4303"/>
                <a:gd name="T9" fmla="*/ 3392 h 4320"/>
                <a:gd name="T10" fmla="*/ 2993 w 4303"/>
                <a:gd name="T11" fmla="*/ 0 h 4320"/>
                <a:gd name="T12" fmla="*/ 2993 w 4303"/>
                <a:gd name="T13" fmla="*/ 928 h 4320"/>
                <a:gd name="T14" fmla="*/ 4303 w 4303"/>
                <a:gd name="T15" fmla="*/ 928 h 4320"/>
                <a:gd name="T16" fmla="*/ 4303 w 4303"/>
                <a:gd name="T17" fmla="*/ 0 h 4320"/>
                <a:gd name="T18" fmla="*/ 2993 w 4303"/>
                <a:gd name="T19" fmla="*/ 0 h 4320"/>
                <a:gd name="T20" fmla="*/ 1510 w 4303"/>
                <a:gd name="T21" fmla="*/ 4320 h 4320"/>
                <a:gd name="T22" fmla="*/ 2820 w 4303"/>
                <a:gd name="T23" fmla="*/ 4320 h 4320"/>
                <a:gd name="T24" fmla="*/ 2820 w 4303"/>
                <a:gd name="T25" fmla="*/ 3392 h 4320"/>
                <a:gd name="T26" fmla="*/ 1510 w 4303"/>
                <a:gd name="T27" fmla="*/ 3392 h 4320"/>
                <a:gd name="T28" fmla="*/ 1510 w 4303"/>
                <a:gd name="T29" fmla="*/ 4320 h 4320"/>
                <a:gd name="T30" fmla="*/ 1510 w 4303"/>
                <a:gd name="T31" fmla="*/ 928 h 4320"/>
                <a:gd name="T32" fmla="*/ 2820 w 4303"/>
                <a:gd name="T33" fmla="*/ 928 h 4320"/>
                <a:gd name="T34" fmla="*/ 2820 w 4303"/>
                <a:gd name="T35" fmla="*/ 0 h 4320"/>
                <a:gd name="T36" fmla="*/ 1510 w 4303"/>
                <a:gd name="T37" fmla="*/ 0 h 4320"/>
                <a:gd name="T38" fmla="*/ 1510 w 4303"/>
                <a:gd name="T39" fmla="*/ 928 h 4320"/>
                <a:gd name="T40" fmla="*/ 0 w 4303"/>
                <a:gd name="T41" fmla="*/ 4320 h 4320"/>
                <a:gd name="T42" fmla="*/ 1309 w 4303"/>
                <a:gd name="T43" fmla="*/ 4320 h 4320"/>
                <a:gd name="T44" fmla="*/ 1309 w 4303"/>
                <a:gd name="T45" fmla="*/ 3392 h 4320"/>
                <a:gd name="T46" fmla="*/ 0 w 4303"/>
                <a:gd name="T47" fmla="*/ 3392 h 4320"/>
                <a:gd name="T48" fmla="*/ 0 w 4303"/>
                <a:gd name="T49" fmla="*/ 4320 h 4320"/>
                <a:gd name="T50" fmla="*/ 0 w 4303"/>
                <a:gd name="T51" fmla="*/ 928 h 4320"/>
                <a:gd name="T52" fmla="*/ 1309 w 4303"/>
                <a:gd name="T53" fmla="*/ 928 h 4320"/>
                <a:gd name="T54" fmla="*/ 1309 w 4303"/>
                <a:gd name="T55" fmla="*/ 0 h 4320"/>
                <a:gd name="T56" fmla="*/ 0 w 4303"/>
                <a:gd name="T57" fmla="*/ 0 h 4320"/>
                <a:gd name="T58" fmla="*/ 0 w 4303"/>
                <a:gd name="T59" fmla="*/ 928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03" h="4320">
                  <a:moveTo>
                    <a:pt x="2993" y="3392"/>
                  </a:moveTo>
                  <a:lnTo>
                    <a:pt x="4303" y="3392"/>
                  </a:lnTo>
                  <a:lnTo>
                    <a:pt x="4303" y="4320"/>
                  </a:lnTo>
                  <a:lnTo>
                    <a:pt x="2993" y="4320"/>
                  </a:lnTo>
                  <a:lnTo>
                    <a:pt x="2993" y="3392"/>
                  </a:lnTo>
                  <a:close/>
                  <a:moveTo>
                    <a:pt x="2993" y="0"/>
                  </a:moveTo>
                  <a:lnTo>
                    <a:pt x="2993" y="928"/>
                  </a:lnTo>
                  <a:lnTo>
                    <a:pt x="4303" y="928"/>
                  </a:lnTo>
                  <a:lnTo>
                    <a:pt x="4303" y="0"/>
                  </a:lnTo>
                  <a:lnTo>
                    <a:pt x="2993" y="0"/>
                  </a:lnTo>
                  <a:close/>
                  <a:moveTo>
                    <a:pt x="1510" y="4320"/>
                  </a:moveTo>
                  <a:lnTo>
                    <a:pt x="2820" y="4320"/>
                  </a:lnTo>
                  <a:lnTo>
                    <a:pt x="2820" y="3392"/>
                  </a:lnTo>
                  <a:lnTo>
                    <a:pt x="1510" y="3392"/>
                  </a:lnTo>
                  <a:lnTo>
                    <a:pt x="1510" y="4320"/>
                  </a:lnTo>
                  <a:close/>
                  <a:moveTo>
                    <a:pt x="1510" y="928"/>
                  </a:moveTo>
                  <a:lnTo>
                    <a:pt x="2820" y="928"/>
                  </a:lnTo>
                  <a:lnTo>
                    <a:pt x="2820" y="0"/>
                  </a:lnTo>
                  <a:lnTo>
                    <a:pt x="1510" y="0"/>
                  </a:lnTo>
                  <a:lnTo>
                    <a:pt x="1510" y="928"/>
                  </a:lnTo>
                  <a:close/>
                  <a:moveTo>
                    <a:pt x="0" y="4320"/>
                  </a:moveTo>
                  <a:lnTo>
                    <a:pt x="1309" y="4320"/>
                  </a:lnTo>
                  <a:lnTo>
                    <a:pt x="1309" y="3392"/>
                  </a:lnTo>
                  <a:lnTo>
                    <a:pt x="0" y="3392"/>
                  </a:lnTo>
                  <a:lnTo>
                    <a:pt x="0" y="4320"/>
                  </a:lnTo>
                  <a:close/>
                  <a:moveTo>
                    <a:pt x="0" y="928"/>
                  </a:moveTo>
                  <a:lnTo>
                    <a:pt x="1309" y="928"/>
                  </a:lnTo>
                  <a:lnTo>
                    <a:pt x="1309" y="0"/>
                  </a:lnTo>
                  <a:lnTo>
                    <a:pt x="0" y="0"/>
                  </a:lnTo>
                  <a:lnTo>
                    <a:pt x="0" y="9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1">
              <a:extLst>
                <a:ext uri="{FF2B5EF4-FFF2-40B4-BE49-F238E27FC236}">
                  <a16:creationId xmlns:a16="http://schemas.microsoft.com/office/drawing/2014/main" id="{0B17DD96-7B99-5B03-5794-0F318B4E6F96}"/>
                </a:ext>
              </a:extLst>
            </p:cNvPr>
            <p:cNvSpPr>
              <a:spLocks noSelect="1" noEditPoints="1"/>
            </p:cNvSpPr>
            <p:nvPr userDrawn="1"/>
          </p:nvSpPr>
          <p:spPr bwMode="gray">
            <a:xfrm>
              <a:off x="7104" y="3994"/>
              <a:ext cx="384" cy="134"/>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8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4 w 1920"/>
                <a:gd name="T37" fmla="*/ 215 h 671"/>
                <a:gd name="T38" fmla="*/ 764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0 w 1920"/>
                <a:gd name="T73" fmla="*/ 76 h 671"/>
                <a:gd name="T74" fmla="*/ 1338 w 1920"/>
                <a:gd name="T75" fmla="*/ 154 h 671"/>
                <a:gd name="T76" fmla="*/ 1415 w 1920"/>
                <a:gd name="T77" fmla="*/ 76 h 671"/>
                <a:gd name="T78" fmla="*/ 1796 w 1920"/>
                <a:gd name="T79" fmla="*/ 438 h 671"/>
                <a:gd name="T80" fmla="*/ 1691 w 1920"/>
                <a:gd name="T81" fmla="*/ 546 h 671"/>
                <a:gd name="T82" fmla="*/ 1585 w 1920"/>
                <a:gd name="T83" fmla="*/ 438 h 671"/>
                <a:gd name="T84" fmla="*/ 1691 w 1920"/>
                <a:gd name="T85" fmla="*/ 330 h 671"/>
                <a:gd name="T86" fmla="*/ 1796 w 1920"/>
                <a:gd name="T87" fmla="*/ 438 h 671"/>
                <a:gd name="T88" fmla="*/ 1920 w 1920"/>
                <a:gd name="T89" fmla="*/ 438 h 671"/>
                <a:gd name="T90" fmla="*/ 1691 w 1920"/>
                <a:gd name="T91" fmla="*/ 208 h 671"/>
                <a:gd name="T92" fmla="*/ 1461 w 1920"/>
                <a:gd name="T93" fmla="*/ 438 h 671"/>
                <a:gd name="T94" fmla="*/ 1691 w 1920"/>
                <a:gd name="T95" fmla="*/ 668 h 671"/>
                <a:gd name="T96" fmla="*/ 1920 w 1920"/>
                <a:gd name="T97" fmla="*/ 43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3" y="349"/>
                    <a:pt x="320" y="378"/>
                  </a:cubicBezTo>
                  <a:cubicBezTo>
                    <a:pt x="427" y="317"/>
                    <a:pt x="427" y="317"/>
                    <a:pt x="427" y="317"/>
                  </a:cubicBezTo>
                  <a:cubicBezTo>
                    <a:pt x="392" y="251"/>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5" y="547"/>
                    <a:pt x="232" y="547"/>
                  </a:cubicBezTo>
                  <a:cubicBezTo>
                    <a:pt x="169" y="547"/>
                    <a:pt x="124" y="500"/>
                    <a:pt x="124" y="439"/>
                  </a:cubicBezTo>
                  <a:moveTo>
                    <a:pt x="891" y="457"/>
                  </a:moveTo>
                  <a:cubicBezTo>
                    <a:pt x="891" y="215"/>
                    <a:pt x="891" y="215"/>
                    <a:pt x="891" y="215"/>
                  </a:cubicBezTo>
                  <a:cubicBezTo>
                    <a:pt x="764" y="215"/>
                    <a:pt x="764" y="215"/>
                    <a:pt x="764" y="215"/>
                  </a:cubicBezTo>
                  <a:cubicBezTo>
                    <a:pt x="764" y="457"/>
                    <a:pt x="764" y="457"/>
                    <a:pt x="764" y="457"/>
                  </a:cubicBezTo>
                  <a:cubicBezTo>
                    <a:pt x="764" y="514"/>
                    <a:pt x="732" y="550"/>
                    <a:pt x="681" y="550"/>
                  </a:cubicBezTo>
                  <a:cubicBezTo>
                    <a:pt x="629" y="550"/>
                    <a:pt x="597" y="514"/>
                    <a:pt x="597" y="457"/>
                  </a:cubicBezTo>
                  <a:cubicBezTo>
                    <a:pt x="597" y="215"/>
                    <a:pt x="597" y="215"/>
                    <a:pt x="597" y="215"/>
                  </a:cubicBezTo>
                  <a:cubicBezTo>
                    <a:pt x="471" y="215"/>
                    <a:pt x="471" y="215"/>
                    <a:pt x="471" y="215"/>
                  </a:cubicBezTo>
                  <a:cubicBezTo>
                    <a:pt x="471" y="457"/>
                    <a:pt x="471" y="457"/>
                    <a:pt x="471" y="457"/>
                  </a:cubicBezTo>
                  <a:cubicBezTo>
                    <a:pt x="471" y="583"/>
                    <a:pt x="557"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5" y="0"/>
                    <a:pt x="1260" y="35"/>
                    <a:pt x="1260" y="76"/>
                  </a:cubicBezTo>
                  <a:cubicBezTo>
                    <a:pt x="1260" y="118"/>
                    <a:pt x="1295" y="154"/>
                    <a:pt x="1338" y="154"/>
                  </a:cubicBezTo>
                  <a:cubicBezTo>
                    <a:pt x="1380" y="154"/>
                    <a:pt x="1415" y="118"/>
                    <a:pt x="1415" y="76"/>
                  </a:cubicBezTo>
                  <a:moveTo>
                    <a:pt x="1796" y="438"/>
                  </a:moveTo>
                  <a:cubicBezTo>
                    <a:pt x="1796" y="500"/>
                    <a:pt x="1750" y="546"/>
                    <a:pt x="1691" y="546"/>
                  </a:cubicBezTo>
                  <a:cubicBezTo>
                    <a:pt x="1630" y="546"/>
                    <a:pt x="1585" y="500"/>
                    <a:pt x="1585" y="438"/>
                  </a:cubicBezTo>
                  <a:cubicBezTo>
                    <a:pt x="1585" y="375"/>
                    <a:pt x="1630" y="330"/>
                    <a:pt x="1691" y="330"/>
                  </a:cubicBezTo>
                  <a:cubicBezTo>
                    <a:pt x="1750" y="330"/>
                    <a:pt x="1796" y="375"/>
                    <a:pt x="1796" y="438"/>
                  </a:cubicBezTo>
                  <a:moveTo>
                    <a:pt x="1920" y="438"/>
                  </a:moveTo>
                  <a:cubicBezTo>
                    <a:pt x="1920" y="307"/>
                    <a:pt x="1820" y="208"/>
                    <a:pt x="1691" y="208"/>
                  </a:cubicBezTo>
                  <a:cubicBezTo>
                    <a:pt x="1560" y="208"/>
                    <a:pt x="1461" y="307"/>
                    <a:pt x="1461" y="438"/>
                  </a:cubicBezTo>
                  <a:cubicBezTo>
                    <a:pt x="1461" y="570"/>
                    <a:pt x="1560" y="668"/>
                    <a:pt x="1691" y="668"/>
                  </a:cubicBezTo>
                  <a:cubicBezTo>
                    <a:pt x="1820" y="668"/>
                    <a:pt x="1920" y="570"/>
                    <a:pt x="1920" y="4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2 (JU-Free)"/>
          <p:cNvSpPr>
            <a:spLocks noGrp="1"/>
          </p:cNvSpPr>
          <p:nvPr>
            <p:ph type="title" hasCustomPrompt="1"/>
          </p:nvPr>
        </p:nvSpPr>
        <p:spPr bwMode="invGray">
          <a:xfrm>
            <a:off x="2146300" y="2942722"/>
            <a:ext cx="7886700" cy="1023357"/>
          </a:xfrm>
        </p:spPr>
        <p:txBody>
          <a:bodyPr anchor="ctr"/>
          <a:lstStyle>
            <a:lvl1pPr algn="ctr">
              <a:defRPr>
                <a:solidFill>
                  <a:schemeClr val="bg1"/>
                </a:solidFill>
              </a:defRPr>
            </a:lvl1pPr>
          </a:lstStyle>
          <a:p>
            <a:r>
              <a:rPr lang="nl-NL" dirty="0"/>
              <a:t>[“Plaats hier een korte quote (maximaal 3 regels)”]</a:t>
            </a:r>
          </a:p>
        </p:txBody>
      </p:sp>
      <p:sp>
        <p:nvSpPr>
          <p:cNvPr id="6" name="Naam 3[PHJU] (JU-Free)">
            <a:extLst>
              <a:ext uri="{FF2B5EF4-FFF2-40B4-BE49-F238E27FC236}">
                <a16:creationId xmlns:a16="http://schemas.microsoft.com/office/drawing/2014/main" id="{1C21FDBE-FC22-D212-DDCB-003CB0BBC191}"/>
              </a:ext>
            </a:extLst>
          </p:cNvPr>
          <p:cNvSpPr>
            <a:spLocks noGrp="1"/>
          </p:cNvSpPr>
          <p:nvPr>
            <p:ph type="body" sz="quarter" idx="10" hasCustomPrompt="1"/>
          </p:nvPr>
        </p:nvSpPr>
        <p:spPr bwMode="invGray">
          <a:xfrm>
            <a:off x="2146300" y="4292600"/>
            <a:ext cx="7886700" cy="241300"/>
          </a:xfrm>
        </p:spPr>
        <p:txBody>
          <a:bodyPr/>
          <a:lstStyle>
            <a:lvl1pPr marL="0" indent="0" algn="ctr">
              <a:lnSpc>
                <a:spcPct val="100000"/>
              </a:lnSpc>
              <a:spcBef>
                <a:spcPts val="0"/>
              </a:spcBef>
              <a:buNone/>
              <a:defRPr sz="1500" b="1">
                <a:solidFill>
                  <a:srgbClr val="FFFFFF"/>
                </a:solidFill>
              </a:defRPr>
            </a:lvl1pPr>
            <a:lvl2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9pPr>
          </a:lstStyle>
          <a:p>
            <a:pPr lvl="0"/>
            <a:r>
              <a:rPr lang="nl-NL"/>
              <a:t>[Naam]</a:t>
            </a:r>
          </a:p>
          <a:p>
            <a:pPr lvl="0"/>
            <a:r>
              <a:rPr lang="nl-NL"/>
              <a:t>JU-LEVEL1=Standaard</a:t>
            </a:r>
            <a:endParaRPr lang="nl-NL" dirty="0"/>
          </a:p>
        </p:txBody>
      </p:sp>
      <p:sp>
        <p:nvSpPr>
          <p:cNvPr id="7" name="Beroep 4[PHJU] (JU-Free)">
            <a:extLst>
              <a:ext uri="{FF2B5EF4-FFF2-40B4-BE49-F238E27FC236}">
                <a16:creationId xmlns:a16="http://schemas.microsoft.com/office/drawing/2014/main" id="{BA2621BB-85AB-750D-5F5E-DD7ADAE1E993}"/>
              </a:ext>
            </a:extLst>
          </p:cNvPr>
          <p:cNvSpPr>
            <a:spLocks noGrp="1"/>
          </p:cNvSpPr>
          <p:nvPr>
            <p:ph type="body" sz="quarter" idx="11" hasCustomPrompt="1"/>
          </p:nvPr>
        </p:nvSpPr>
        <p:spPr bwMode="invGray">
          <a:xfrm>
            <a:off x="2146300" y="4533900"/>
            <a:ext cx="7886700" cy="241300"/>
          </a:xfrm>
        </p:spPr>
        <p:txBody>
          <a:bodyPr/>
          <a:lstStyle>
            <a:lvl1pPr marL="0" indent="0" algn="ctr">
              <a:lnSpc>
                <a:spcPct val="100000"/>
              </a:lnSpc>
              <a:spcBef>
                <a:spcPts val="0"/>
              </a:spcBef>
              <a:buNone/>
              <a:defRPr sz="1500" b="0">
                <a:solidFill>
                  <a:srgbClr val="FFFFFF"/>
                </a:solidFill>
              </a:defRPr>
            </a:lvl1pPr>
            <a:lvl2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9pPr>
          </a:lstStyle>
          <a:p>
            <a:pPr lvl="0"/>
            <a:r>
              <a:rPr lang="nl-NL"/>
              <a:t>[Beroep/studie]</a:t>
            </a:r>
          </a:p>
          <a:p>
            <a:pPr lvl="0"/>
            <a:r>
              <a:rPr lang="nl-NL"/>
              <a:t>JU-LEVEL1=Standaard</a:t>
            </a:r>
            <a:endParaRPr lang="nl-NL" dirty="0"/>
          </a:p>
        </p:txBody>
      </p:sp>
    </p:spTree>
    <p:extLst>
      <p:ext uri="{BB962C8B-B14F-4D97-AF65-F5344CB8AC3E}">
        <p14:creationId xmlns:p14="http://schemas.microsoft.com/office/powerpoint/2010/main" val="1212079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paars)]">
    <p:bg>
      <p:bgPr>
        <a:solidFill>
          <a:schemeClr val="accent3"/>
        </a:solidFill>
        <a:effectLst/>
      </p:bgPr>
    </p:bg>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232FAFCB-9D48-DB18-41A0-03AF55C08835}"/>
              </a:ext>
            </a:extLst>
          </p:cNvPr>
          <p:cNvGrpSpPr>
            <a:grpSpLocks noSelect="1" noChangeAspect="1"/>
          </p:cNvGrpSpPr>
          <p:nvPr userDrawn="1"/>
        </p:nvGrpSpPr>
        <p:grpSpPr bwMode="gray">
          <a:xfrm>
            <a:off x="2681288" y="0"/>
            <a:ext cx="9205913" cy="6858000"/>
            <a:chOff x="1689" y="0"/>
            <a:chExt cx="5799" cy="4320"/>
          </a:xfrm>
        </p:grpSpPr>
        <p:sp>
          <p:nvSpPr>
            <p:cNvPr id="12" name="Freeform 1">
              <a:extLst>
                <a:ext uri="{FF2B5EF4-FFF2-40B4-BE49-F238E27FC236}">
                  <a16:creationId xmlns:a16="http://schemas.microsoft.com/office/drawing/2014/main" id="{49B5CEB0-621B-E10C-72B5-7DAE2E15218A}"/>
                </a:ext>
              </a:extLst>
            </p:cNvPr>
            <p:cNvSpPr>
              <a:spLocks noSelect="1" noEditPoints="1"/>
            </p:cNvSpPr>
            <p:nvPr userDrawn="1"/>
          </p:nvSpPr>
          <p:spPr bwMode="gray">
            <a:xfrm>
              <a:off x="1689" y="0"/>
              <a:ext cx="4303" cy="4320"/>
            </a:xfrm>
            <a:custGeom>
              <a:avLst/>
              <a:gdLst>
                <a:gd name="T0" fmla="*/ 2993 w 4303"/>
                <a:gd name="T1" fmla="*/ 3392 h 4320"/>
                <a:gd name="T2" fmla="*/ 4303 w 4303"/>
                <a:gd name="T3" fmla="*/ 3392 h 4320"/>
                <a:gd name="T4" fmla="*/ 4303 w 4303"/>
                <a:gd name="T5" fmla="*/ 4320 h 4320"/>
                <a:gd name="T6" fmla="*/ 2993 w 4303"/>
                <a:gd name="T7" fmla="*/ 4320 h 4320"/>
                <a:gd name="T8" fmla="*/ 2993 w 4303"/>
                <a:gd name="T9" fmla="*/ 3392 h 4320"/>
                <a:gd name="T10" fmla="*/ 2993 w 4303"/>
                <a:gd name="T11" fmla="*/ 0 h 4320"/>
                <a:gd name="T12" fmla="*/ 2993 w 4303"/>
                <a:gd name="T13" fmla="*/ 928 h 4320"/>
                <a:gd name="T14" fmla="*/ 4303 w 4303"/>
                <a:gd name="T15" fmla="*/ 928 h 4320"/>
                <a:gd name="T16" fmla="*/ 4303 w 4303"/>
                <a:gd name="T17" fmla="*/ 0 h 4320"/>
                <a:gd name="T18" fmla="*/ 2993 w 4303"/>
                <a:gd name="T19" fmla="*/ 0 h 4320"/>
                <a:gd name="T20" fmla="*/ 1510 w 4303"/>
                <a:gd name="T21" fmla="*/ 4320 h 4320"/>
                <a:gd name="T22" fmla="*/ 2820 w 4303"/>
                <a:gd name="T23" fmla="*/ 4320 h 4320"/>
                <a:gd name="T24" fmla="*/ 2820 w 4303"/>
                <a:gd name="T25" fmla="*/ 3392 h 4320"/>
                <a:gd name="T26" fmla="*/ 1510 w 4303"/>
                <a:gd name="T27" fmla="*/ 3392 h 4320"/>
                <a:gd name="T28" fmla="*/ 1510 w 4303"/>
                <a:gd name="T29" fmla="*/ 4320 h 4320"/>
                <a:gd name="T30" fmla="*/ 1510 w 4303"/>
                <a:gd name="T31" fmla="*/ 928 h 4320"/>
                <a:gd name="T32" fmla="*/ 2820 w 4303"/>
                <a:gd name="T33" fmla="*/ 928 h 4320"/>
                <a:gd name="T34" fmla="*/ 2820 w 4303"/>
                <a:gd name="T35" fmla="*/ 0 h 4320"/>
                <a:gd name="T36" fmla="*/ 1510 w 4303"/>
                <a:gd name="T37" fmla="*/ 0 h 4320"/>
                <a:gd name="T38" fmla="*/ 1510 w 4303"/>
                <a:gd name="T39" fmla="*/ 928 h 4320"/>
                <a:gd name="T40" fmla="*/ 0 w 4303"/>
                <a:gd name="T41" fmla="*/ 4320 h 4320"/>
                <a:gd name="T42" fmla="*/ 1309 w 4303"/>
                <a:gd name="T43" fmla="*/ 4320 h 4320"/>
                <a:gd name="T44" fmla="*/ 1309 w 4303"/>
                <a:gd name="T45" fmla="*/ 3392 h 4320"/>
                <a:gd name="T46" fmla="*/ 0 w 4303"/>
                <a:gd name="T47" fmla="*/ 3392 h 4320"/>
                <a:gd name="T48" fmla="*/ 0 w 4303"/>
                <a:gd name="T49" fmla="*/ 4320 h 4320"/>
                <a:gd name="T50" fmla="*/ 0 w 4303"/>
                <a:gd name="T51" fmla="*/ 928 h 4320"/>
                <a:gd name="T52" fmla="*/ 1309 w 4303"/>
                <a:gd name="T53" fmla="*/ 928 h 4320"/>
                <a:gd name="T54" fmla="*/ 1309 w 4303"/>
                <a:gd name="T55" fmla="*/ 0 h 4320"/>
                <a:gd name="T56" fmla="*/ 0 w 4303"/>
                <a:gd name="T57" fmla="*/ 0 h 4320"/>
                <a:gd name="T58" fmla="*/ 0 w 4303"/>
                <a:gd name="T59" fmla="*/ 928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03" h="4320">
                  <a:moveTo>
                    <a:pt x="2993" y="3392"/>
                  </a:moveTo>
                  <a:lnTo>
                    <a:pt x="4303" y="3392"/>
                  </a:lnTo>
                  <a:lnTo>
                    <a:pt x="4303" y="4320"/>
                  </a:lnTo>
                  <a:lnTo>
                    <a:pt x="2993" y="4320"/>
                  </a:lnTo>
                  <a:lnTo>
                    <a:pt x="2993" y="3392"/>
                  </a:lnTo>
                  <a:close/>
                  <a:moveTo>
                    <a:pt x="2993" y="0"/>
                  </a:moveTo>
                  <a:lnTo>
                    <a:pt x="2993" y="928"/>
                  </a:lnTo>
                  <a:lnTo>
                    <a:pt x="4303" y="928"/>
                  </a:lnTo>
                  <a:lnTo>
                    <a:pt x="4303" y="0"/>
                  </a:lnTo>
                  <a:lnTo>
                    <a:pt x="2993" y="0"/>
                  </a:lnTo>
                  <a:close/>
                  <a:moveTo>
                    <a:pt x="1510" y="4320"/>
                  </a:moveTo>
                  <a:lnTo>
                    <a:pt x="2820" y="4320"/>
                  </a:lnTo>
                  <a:lnTo>
                    <a:pt x="2820" y="3392"/>
                  </a:lnTo>
                  <a:lnTo>
                    <a:pt x="1510" y="3392"/>
                  </a:lnTo>
                  <a:lnTo>
                    <a:pt x="1510" y="4320"/>
                  </a:lnTo>
                  <a:close/>
                  <a:moveTo>
                    <a:pt x="1510" y="928"/>
                  </a:moveTo>
                  <a:lnTo>
                    <a:pt x="2820" y="928"/>
                  </a:lnTo>
                  <a:lnTo>
                    <a:pt x="2820" y="0"/>
                  </a:lnTo>
                  <a:lnTo>
                    <a:pt x="1510" y="0"/>
                  </a:lnTo>
                  <a:lnTo>
                    <a:pt x="1510" y="928"/>
                  </a:lnTo>
                  <a:close/>
                  <a:moveTo>
                    <a:pt x="0" y="4320"/>
                  </a:moveTo>
                  <a:lnTo>
                    <a:pt x="1309" y="4320"/>
                  </a:lnTo>
                  <a:lnTo>
                    <a:pt x="1309" y="3392"/>
                  </a:lnTo>
                  <a:lnTo>
                    <a:pt x="0" y="3392"/>
                  </a:lnTo>
                  <a:lnTo>
                    <a:pt x="0" y="4320"/>
                  </a:lnTo>
                  <a:close/>
                  <a:moveTo>
                    <a:pt x="0" y="928"/>
                  </a:moveTo>
                  <a:lnTo>
                    <a:pt x="1309" y="928"/>
                  </a:lnTo>
                  <a:lnTo>
                    <a:pt x="1309" y="0"/>
                  </a:lnTo>
                  <a:lnTo>
                    <a:pt x="0" y="0"/>
                  </a:lnTo>
                  <a:lnTo>
                    <a:pt x="0" y="9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1">
              <a:extLst>
                <a:ext uri="{FF2B5EF4-FFF2-40B4-BE49-F238E27FC236}">
                  <a16:creationId xmlns:a16="http://schemas.microsoft.com/office/drawing/2014/main" id="{0B17DD96-7B99-5B03-5794-0F318B4E6F96}"/>
                </a:ext>
              </a:extLst>
            </p:cNvPr>
            <p:cNvSpPr>
              <a:spLocks noSelect="1" noEditPoints="1"/>
            </p:cNvSpPr>
            <p:nvPr userDrawn="1"/>
          </p:nvSpPr>
          <p:spPr bwMode="gray">
            <a:xfrm>
              <a:off x="7104" y="3994"/>
              <a:ext cx="384" cy="134"/>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8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4 w 1920"/>
                <a:gd name="T37" fmla="*/ 215 h 671"/>
                <a:gd name="T38" fmla="*/ 764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0 w 1920"/>
                <a:gd name="T73" fmla="*/ 76 h 671"/>
                <a:gd name="T74" fmla="*/ 1338 w 1920"/>
                <a:gd name="T75" fmla="*/ 154 h 671"/>
                <a:gd name="T76" fmla="*/ 1415 w 1920"/>
                <a:gd name="T77" fmla="*/ 76 h 671"/>
                <a:gd name="T78" fmla="*/ 1796 w 1920"/>
                <a:gd name="T79" fmla="*/ 438 h 671"/>
                <a:gd name="T80" fmla="*/ 1691 w 1920"/>
                <a:gd name="T81" fmla="*/ 546 h 671"/>
                <a:gd name="T82" fmla="*/ 1585 w 1920"/>
                <a:gd name="T83" fmla="*/ 438 h 671"/>
                <a:gd name="T84" fmla="*/ 1691 w 1920"/>
                <a:gd name="T85" fmla="*/ 330 h 671"/>
                <a:gd name="T86" fmla="*/ 1796 w 1920"/>
                <a:gd name="T87" fmla="*/ 438 h 671"/>
                <a:gd name="T88" fmla="*/ 1920 w 1920"/>
                <a:gd name="T89" fmla="*/ 438 h 671"/>
                <a:gd name="T90" fmla="*/ 1691 w 1920"/>
                <a:gd name="T91" fmla="*/ 208 h 671"/>
                <a:gd name="T92" fmla="*/ 1461 w 1920"/>
                <a:gd name="T93" fmla="*/ 438 h 671"/>
                <a:gd name="T94" fmla="*/ 1691 w 1920"/>
                <a:gd name="T95" fmla="*/ 668 h 671"/>
                <a:gd name="T96" fmla="*/ 1920 w 1920"/>
                <a:gd name="T97" fmla="*/ 43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3" y="349"/>
                    <a:pt x="320" y="378"/>
                  </a:cubicBezTo>
                  <a:cubicBezTo>
                    <a:pt x="427" y="317"/>
                    <a:pt x="427" y="317"/>
                    <a:pt x="427" y="317"/>
                  </a:cubicBezTo>
                  <a:cubicBezTo>
                    <a:pt x="392" y="251"/>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5" y="547"/>
                    <a:pt x="232" y="547"/>
                  </a:cubicBezTo>
                  <a:cubicBezTo>
                    <a:pt x="169" y="547"/>
                    <a:pt x="124" y="500"/>
                    <a:pt x="124" y="439"/>
                  </a:cubicBezTo>
                  <a:moveTo>
                    <a:pt x="891" y="457"/>
                  </a:moveTo>
                  <a:cubicBezTo>
                    <a:pt x="891" y="215"/>
                    <a:pt x="891" y="215"/>
                    <a:pt x="891" y="215"/>
                  </a:cubicBezTo>
                  <a:cubicBezTo>
                    <a:pt x="764" y="215"/>
                    <a:pt x="764" y="215"/>
                    <a:pt x="764" y="215"/>
                  </a:cubicBezTo>
                  <a:cubicBezTo>
                    <a:pt x="764" y="457"/>
                    <a:pt x="764" y="457"/>
                    <a:pt x="764" y="457"/>
                  </a:cubicBezTo>
                  <a:cubicBezTo>
                    <a:pt x="764" y="514"/>
                    <a:pt x="732" y="550"/>
                    <a:pt x="681" y="550"/>
                  </a:cubicBezTo>
                  <a:cubicBezTo>
                    <a:pt x="629" y="550"/>
                    <a:pt x="597" y="514"/>
                    <a:pt x="597" y="457"/>
                  </a:cubicBezTo>
                  <a:cubicBezTo>
                    <a:pt x="597" y="215"/>
                    <a:pt x="597" y="215"/>
                    <a:pt x="597" y="215"/>
                  </a:cubicBezTo>
                  <a:cubicBezTo>
                    <a:pt x="471" y="215"/>
                    <a:pt x="471" y="215"/>
                    <a:pt x="471" y="215"/>
                  </a:cubicBezTo>
                  <a:cubicBezTo>
                    <a:pt x="471" y="457"/>
                    <a:pt x="471" y="457"/>
                    <a:pt x="471" y="457"/>
                  </a:cubicBezTo>
                  <a:cubicBezTo>
                    <a:pt x="471" y="583"/>
                    <a:pt x="557"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5" y="0"/>
                    <a:pt x="1260" y="35"/>
                    <a:pt x="1260" y="76"/>
                  </a:cubicBezTo>
                  <a:cubicBezTo>
                    <a:pt x="1260" y="118"/>
                    <a:pt x="1295" y="154"/>
                    <a:pt x="1338" y="154"/>
                  </a:cubicBezTo>
                  <a:cubicBezTo>
                    <a:pt x="1380" y="154"/>
                    <a:pt x="1415" y="118"/>
                    <a:pt x="1415" y="76"/>
                  </a:cubicBezTo>
                  <a:moveTo>
                    <a:pt x="1796" y="438"/>
                  </a:moveTo>
                  <a:cubicBezTo>
                    <a:pt x="1796" y="500"/>
                    <a:pt x="1750" y="546"/>
                    <a:pt x="1691" y="546"/>
                  </a:cubicBezTo>
                  <a:cubicBezTo>
                    <a:pt x="1630" y="546"/>
                    <a:pt x="1585" y="500"/>
                    <a:pt x="1585" y="438"/>
                  </a:cubicBezTo>
                  <a:cubicBezTo>
                    <a:pt x="1585" y="375"/>
                    <a:pt x="1630" y="330"/>
                    <a:pt x="1691" y="330"/>
                  </a:cubicBezTo>
                  <a:cubicBezTo>
                    <a:pt x="1750" y="330"/>
                    <a:pt x="1796" y="375"/>
                    <a:pt x="1796" y="438"/>
                  </a:cubicBezTo>
                  <a:moveTo>
                    <a:pt x="1920" y="438"/>
                  </a:moveTo>
                  <a:cubicBezTo>
                    <a:pt x="1920" y="307"/>
                    <a:pt x="1820" y="208"/>
                    <a:pt x="1691" y="208"/>
                  </a:cubicBezTo>
                  <a:cubicBezTo>
                    <a:pt x="1560" y="208"/>
                    <a:pt x="1461" y="307"/>
                    <a:pt x="1461" y="438"/>
                  </a:cubicBezTo>
                  <a:cubicBezTo>
                    <a:pt x="1461" y="570"/>
                    <a:pt x="1560" y="668"/>
                    <a:pt x="1691" y="668"/>
                  </a:cubicBezTo>
                  <a:cubicBezTo>
                    <a:pt x="1820" y="668"/>
                    <a:pt x="1920" y="570"/>
                    <a:pt x="1920" y="4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2 (JU-Free)"/>
          <p:cNvSpPr>
            <a:spLocks noGrp="1"/>
          </p:cNvSpPr>
          <p:nvPr>
            <p:ph type="title" hasCustomPrompt="1"/>
          </p:nvPr>
        </p:nvSpPr>
        <p:spPr bwMode="gray">
          <a:xfrm>
            <a:off x="2146300" y="2942722"/>
            <a:ext cx="7886700" cy="1023357"/>
          </a:xfrm>
        </p:spPr>
        <p:txBody>
          <a:bodyPr anchor="ctr"/>
          <a:lstStyle>
            <a:lvl1pPr algn="ctr">
              <a:defRPr>
                <a:solidFill>
                  <a:schemeClr val="accent1"/>
                </a:solidFill>
              </a:defRPr>
            </a:lvl1pPr>
          </a:lstStyle>
          <a:p>
            <a:r>
              <a:rPr lang="nl-NL" dirty="0"/>
              <a:t>[“Plaats hier een korte quote (maximaal 3 regels)”]</a:t>
            </a:r>
          </a:p>
        </p:txBody>
      </p:sp>
      <p:sp>
        <p:nvSpPr>
          <p:cNvPr id="6" name="Naam 3[PHJU] (JU-Free)">
            <a:extLst>
              <a:ext uri="{FF2B5EF4-FFF2-40B4-BE49-F238E27FC236}">
                <a16:creationId xmlns:a16="http://schemas.microsoft.com/office/drawing/2014/main" id="{1C21FDBE-FC22-D212-DDCB-003CB0BBC191}"/>
              </a:ext>
            </a:extLst>
          </p:cNvPr>
          <p:cNvSpPr>
            <a:spLocks noGrp="1"/>
          </p:cNvSpPr>
          <p:nvPr>
            <p:ph type="body" sz="quarter" idx="10" hasCustomPrompt="1"/>
          </p:nvPr>
        </p:nvSpPr>
        <p:spPr bwMode="gray">
          <a:xfrm>
            <a:off x="2146300" y="4292600"/>
            <a:ext cx="7886700" cy="241300"/>
          </a:xfrm>
        </p:spPr>
        <p:txBody>
          <a:bodyPr/>
          <a:lstStyle>
            <a:lvl1pPr marL="0" indent="0" algn="ctr">
              <a:lnSpc>
                <a:spcPct val="100000"/>
              </a:lnSpc>
              <a:spcBef>
                <a:spcPts val="0"/>
              </a:spcBef>
              <a:buNone/>
              <a:defRPr sz="1500" b="1">
                <a:solidFill>
                  <a:schemeClr val="accent1"/>
                </a:solidFill>
              </a:defRPr>
            </a:lvl1pPr>
            <a:lvl2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9pPr>
          </a:lstStyle>
          <a:p>
            <a:pPr lvl="0"/>
            <a:r>
              <a:rPr lang="nl-NL"/>
              <a:t>[Naam]</a:t>
            </a:r>
          </a:p>
          <a:p>
            <a:pPr lvl="0"/>
            <a:r>
              <a:rPr lang="nl-NL"/>
              <a:t>JU-LEVEL1=Standaard</a:t>
            </a:r>
            <a:endParaRPr lang="nl-NL" dirty="0"/>
          </a:p>
        </p:txBody>
      </p:sp>
      <p:sp>
        <p:nvSpPr>
          <p:cNvPr id="7" name="Beroep 4[PHJU] (JU-Free)">
            <a:extLst>
              <a:ext uri="{FF2B5EF4-FFF2-40B4-BE49-F238E27FC236}">
                <a16:creationId xmlns:a16="http://schemas.microsoft.com/office/drawing/2014/main" id="{BA2621BB-85AB-750D-5F5E-DD7ADAE1E993}"/>
              </a:ext>
            </a:extLst>
          </p:cNvPr>
          <p:cNvSpPr>
            <a:spLocks noGrp="1"/>
          </p:cNvSpPr>
          <p:nvPr>
            <p:ph type="body" sz="quarter" idx="11" hasCustomPrompt="1"/>
          </p:nvPr>
        </p:nvSpPr>
        <p:spPr bwMode="gray">
          <a:xfrm>
            <a:off x="2146300" y="4533900"/>
            <a:ext cx="7886700" cy="241300"/>
          </a:xfrm>
        </p:spPr>
        <p:txBody>
          <a:bodyPr/>
          <a:lstStyle>
            <a:lvl1pPr marL="0" indent="0" algn="ctr">
              <a:lnSpc>
                <a:spcPct val="100000"/>
              </a:lnSpc>
              <a:spcBef>
                <a:spcPts val="0"/>
              </a:spcBef>
              <a:buNone/>
              <a:defRPr sz="1500" b="0">
                <a:solidFill>
                  <a:schemeClr val="accent1"/>
                </a:solidFill>
              </a:defRPr>
            </a:lvl1pPr>
            <a:lvl2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500" b="1" i="0" u="none" baseline="0">
                <a:solidFill>
                  <a:srgbClr val="FFFFFF">
                    <a:lumMod val="100000"/>
                  </a:srgbClr>
                </a:solidFill>
                <a:latin typeface="Arial" panose="020B0604020202020204" pitchFamily="34" charset="0"/>
              </a:defRPr>
            </a:lvl9pPr>
          </a:lstStyle>
          <a:p>
            <a:pPr lvl="0"/>
            <a:r>
              <a:rPr lang="nl-NL"/>
              <a:t>[Beroep/studie]</a:t>
            </a:r>
          </a:p>
          <a:p>
            <a:pPr lvl="0"/>
            <a:r>
              <a:rPr lang="nl-NL"/>
              <a:t>JU-LEVEL1=Standaard</a:t>
            </a:r>
            <a:endParaRPr lang="nl-NL" dirty="0"/>
          </a:p>
        </p:txBody>
      </p:sp>
    </p:spTree>
    <p:extLst>
      <p:ext uri="{BB962C8B-B14F-4D97-AF65-F5344CB8AC3E}">
        <p14:creationId xmlns:p14="http://schemas.microsoft.com/office/powerpoint/2010/main" val="355185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paars)]">
    <p:bg>
      <p:bgPr>
        <a:solidFill>
          <a:schemeClr val="accent2"/>
        </a:solidFill>
        <a:effectLst/>
      </p:bgPr>
    </p:bg>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609600" y="1487118"/>
            <a:ext cx="10604500" cy="963982"/>
          </a:xfrm>
        </p:spPr>
        <p:txBody>
          <a:bodyPr anchor="b"/>
          <a:lstStyle>
            <a:lvl1pPr>
              <a:lnSpc>
                <a:spcPct val="87000"/>
              </a:lnSpc>
              <a:defRPr sz="7200">
                <a:solidFill>
                  <a:srgbClr val="FFFFFF"/>
                </a:solidFill>
              </a:defRPr>
            </a:lvl1pPr>
          </a:lstStyle>
          <a:p>
            <a:r>
              <a:rPr lang="nl-NL" dirty="0"/>
              <a:t>[Titel]</a:t>
            </a:r>
            <a:endParaRPr lang="de-DE" dirty="0"/>
          </a:p>
        </p:txBody>
      </p:sp>
      <p:sp>
        <p:nvSpPr>
          <p:cNvPr id="3" name="Ondertitel 2[PHJU] (JU-Free)"/>
          <p:cNvSpPr>
            <a:spLocks noGrp="1"/>
          </p:cNvSpPr>
          <p:nvPr>
            <p:ph type="subTitle" idx="1" hasCustomPrompt="1"/>
          </p:nvPr>
        </p:nvSpPr>
        <p:spPr bwMode="gray">
          <a:xfrm>
            <a:off x="609600" y="2513413"/>
            <a:ext cx="10604500" cy="1800000"/>
          </a:xfrm>
        </p:spPr>
        <p:txBody>
          <a:bodyPr/>
          <a:lstStyle>
            <a:lvl1pPr marL="0" indent="0" algn="l">
              <a:buNone/>
              <a:defRPr sz="29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dia 3 (JU-Free)">
            <a:extLst>
              <a:ext uri="{FF2B5EF4-FFF2-40B4-BE49-F238E27FC236}">
                <a16:creationId xmlns:a16="http://schemas.microsoft.com/office/drawing/2014/main" id="{B0B77967-0134-0CF0-8A91-37E410485F2D}"/>
              </a:ext>
            </a:extLst>
          </p:cNvPr>
          <p:cNvSpPr>
            <a:spLocks noGrp="1"/>
          </p:cNvSpPr>
          <p:nvPr>
            <p:ph type="body" sz="quarter" idx="10" hasCustomPrompt="1"/>
          </p:nvPr>
        </p:nvSpPr>
        <p:spPr bwMode="gray">
          <a:xfrm>
            <a:off x="609600" y="6096000"/>
            <a:ext cx="8496300" cy="241300"/>
          </a:xfrm>
        </p:spPr>
        <p:txBody>
          <a:bodyPr/>
          <a:lstStyle>
            <a:lvl1pPr marL="0" indent="0">
              <a:lnSpc>
                <a:spcPct val="100000"/>
              </a:lnSpc>
              <a:spcBef>
                <a:spcPts val="0"/>
              </a:spcBef>
              <a:buNone/>
              <a:defRPr sz="1300" b="0">
                <a:solidFill>
                  <a:srgbClr val="FFFFFF"/>
                </a:solidFill>
              </a:defRPr>
            </a:lvl1pPr>
            <a:lvl2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9pPr>
          </a:lstStyle>
          <a:p>
            <a:pPr lvl="0"/>
            <a:r>
              <a:rPr lang="nl-NL" dirty="0"/>
              <a:t>Naam Auteur (vet) | datum (voluit)] </a:t>
            </a:r>
          </a:p>
          <a:p>
            <a:pPr lvl="0"/>
            <a:r>
              <a:rPr lang="nl-NL" dirty="0"/>
              <a:t>JU-LEVEL1=Standaard</a:t>
            </a:r>
          </a:p>
        </p:txBody>
      </p:sp>
      <p:sp>
        <p:nvSpPr>
          <p:cNvPr id="4" name="Frame 4">
            <a:extLst>
              <a:ext uri="{FF2B5EF4-FFF2-40B4-BE49-F238E27FC236}">
                <a16:creationId xmlns:a16="http://schemas.microsoft.com/office/drawing/2014/main" id="{FDD7B269-3AC3-F931-27D0-3F71C3B62957}"/>
              </a:ext>
            </a:extLst>
          </p:cNvPr>
          <p:cNvSpPr>
            <a:spLocks noSelect="1" noEditPoints="1"/>
          </p:cNvSpPr>
          <p:nvPr userDrawn="1"/>
        </p:nvSpPr>
        <p:spPr bwMode="gray">
          <a:xfrm>
            <a:off x="9448800" y="5502275"/>
            <a:ext cx="2133600" cy="746125"/>
          </a:xfrm>
          <a:custGeom>
            <a:avLst/>
            <a:gdLst>
              <a:gd name="T0" fmla="*/ 4906 w 6721"/>
              <a:gd name="T1" fmla="*/ 749 h 2350"/>
              <a:gd name="T2" fmla="*/ 4462 w 6721"/>
              <a:gd name="T3" fmla="*/ 749 h 2350"/>
              <a:gd name="T4" fmla="*/ 4462 w 6721"/>
              <a:gd name="T5" fmla="*/ 2320 h 2350"/>
              <a:gd name="T6" fmla="*/ 4906 w 6721"/>
              <a:gd name="T7" fmla="*/ 2320 h 2350"/>
              <a:gd name="T8" fmla="*/ 4906 w 6721"/>
              <a:gd name="T9" fmla="*/ 749 h 2350"/>
              <a:gd name="T10" fmla="*/ 435 w 6721"/>
              <a:gd name="T11" fmla="*/ 1536 h 2350"/>
              <a:gd name="T12" fmla="*/ 813 w 6721"/>
              <a:gd name="T13" fmla="*/ 1155 h 2350"/>
              <a:gd name="T14" fmla="*/ 1118 w 6721"/>
              <a:gd name="T15" fmla="*/ 1325 h 2350"/>
              <a:gd name="T16" fmla="*/ 1493 w 6721"/>
              <a:gd name="T17" fmla="*/ 1111 h 2350"/>
              <a:gd name="T18" fmla="*/ 813 w 6721"/>
              <a:gd name="T19" fmla="*/ 730 h 2350"/>
              <a:gd name="T20" fmla="*/ 0 w 6721"/>
              <a:gd name="T21" fmla="*/ 1536 h 2350"/>
              <a:gd name="T22" fmla="*/ 813 w 6721"/>
              <a:gd name="T23" fmla="*/ 2340 h 2350"/>
              <a:gd name="T24" fmla="*/ 1541 w 6721"/>
              <a:gd name="T25" fmla="*/ 1895 h 2350"/>
              <a:gd name="T26" fmla="*/ 1147 w 6721"/>
              <a:gd name="T27" fmla="*/ 1719 h 2350"/>
              <a:gd name="T28" fmla="*/ 813 w 6721"/>
              <a:gd name="T29" fmla="*/ 1914 h 2350"/>
              <a:gd name="T30" fmla="*/ 435 w 6721"/>
              <a:gd name="T31" fmla="*/ 1536 h 2350"/>
              <a:gd name="T32" fmla="*/ 3120 w 6721"/>
              <a:gd name="T33" fmla="*/ 1600 h 2350"/>
              <a:gd name="T34" fmla="*/ 3120 w 6721"/>
              <a:gd name="T35" fmla="*/ 752 h 2350"/>
              <a:gd name="T36" fmla="*/ 2675 w 6721"/>
              <a:gd name="T37" fmla="*/ 752 h 2350"/>
              <a:gd name="T38" fmla="*/ 2675 w 6721"/>
              <a:gd name="T39" fmla="*/ 1600 h 2350"/>
              <a:gd name="T40" fmla="*/ 2382 w 6721"/>
              <a:gd name="T41" fmla="*/ 1925 h 2350"/>
              <a:gd name="T42" fmla="*/ 2089 w 6721"/>
              <a:gd name="T43" fmla="*/ 1600 h 2350"/>
              <a:gd name="T44" fmla="*/ 2089 w 6721"/>
              <a:gd name="T45" fmla="*/ 752 h 2350"/>
              <a:gd name="T46" fmla="*/ 1649 w 6721"/>
              <a:gd name="T47" fmla="*/ 752 h 2350"/>
              <a:gd name="T48" fmla="*/ 1649 w 6721"/>
              <a:gd name="T49" fmla="*/ 1600 h 2350"/>
              <a:gd name="T50" fmla="*/ 2382 w 6721"/>
              <a:gd name="T51" fmla="*/ 2350 h 2350"/>
              <a:gd name="T52" fmla="*/ 3120 w 6721"/>
              <a:gd name="T53" fmla="*/ 1600 h 2350"/>
              <a:gd name="T54" fmla="*/ 3766 w 6721"/>
              <a:gd name="T55" fmla="*/ 1173 h 2350"/>
              <a:gd name="T56" fmla="*/ 4273 w 6721"/>
              <a:gd name="T57" fmla="*/ 1173 h 2350"/>
              <a:gd name="T58" fmla="*/ 4273 w 6721"/>
              <a:gd name="T59" fmla="*/ 750 h 2350"/>
              <a:gd name="T60" fmla="*/ 3325 w 6721"/>
              <a:gd name="T61" fmla="*/ 750 h 2350"/>
              <a:gd name="T62" fmla="*/ 3325 w 6721"/>
              <a:gd name="T63" fmla="*/ 2320 h 2350"/>
              <a:gd name="T64" fmla="*/ 3766 w 6721"/>
              <a:gd name="T65" fmla="*/ 2320 h 2350"/>
              <a:gd name="T66" fmla="*/ 3766 w 6721"/>
              <a:gd name="T67" fmla="*/ 1173 h 2350"/>
              <a:gd name="T68" fmla="*/ 4953 w 6721"/>
              <a:gd name="T69" fmla="*/ 267 h 2350"/>
              <a:gd name="T70" fmla="*/ 4683 w 6721"/>
              <a:gd name="T71" fmla="*/ 0 h 2350"/>
              <a:gd name="T72" fmla="*/ 4412 w 6721"/>
              <a:gd name="T73" fmla="*/ 267 h 2350"/>
              <a:gd name="T74" fmla="*/ 4683 w 6721"/>
              <a:gd name="T75" fmla="*/ 538 h 2350"/>
              <a:gd name="T76" fmla="*/ 4953 w 6721"/>
              <a:gd name="T77" fmla="*/ 267 h 2350"/>
              <a:gd name="T78" fmla="*/ 6286 w 6721"/>
              <a:gd name="T79" fmla="*/ 1536 h 2350"/>
              <a:gd name="T80" fmla="*/ 5918 w 6721"/>
              <a:gd name="T81" fmla="*/ 1914 h 2350"/>
              <a:gd name="T82" fmla="*/ 5549 w 6721"/>
              <a:gd name="T83" fmla="*/ 1536 h 2350"/>
              <a:gd name="T84" fmla="*/ 5918 w 6721"/>
              <a:gd name="T85" fmla="*/ 1155 h 2350"/>
              <a:gd name="T86" fmla="*/ 6286 w 6721"/>
              <a:gd name="T87" fmla="*/ 1536 h 2350"/>
              <a:gd name="T88" fmla="*/ 6721 w 6721"/>
              <a:gd name="T89" fmla="*/ 1536 h 2350"/>
              <a:gd name="T90" fmla="*/ 5918 w 6721"/>
              <a:gd name="T91" fmla="*/ 729 h 2350"/>
              <a:gd name="T92" fmla="*/ 5114 w 6721"/>
              <a:gd name="T93" fmla="*/ 1536 h 2350"/>
              <a:gd name="T94" fmla="*/ 5918 w 6721"/>
              <a:gd name="T95" fmla="*/ 2339 h 2350"/>
              <a:gd name="T96" fmla="*/ 6721 w 6721"/>
              <a:gd name="T97" fmla="*/ 153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21" h="2350">
                <a:moveTo>
                  <a:pt x="4906" y="749"/>
                </a:moveTo>
                <a:cubicBezTo>
                  <a:pt x="4462" y="749"/>
                  <a:pt x="4462" y="749"/>
                  <a:pt x="4462" y="749"/>
                </a:cubicBezTo>
                <a:cubicBezTo>
                  <a:pt x="4462" y="2320"/>
                  <a:pt x="4462" y="2320"/>
                  <a:pt x="4462" y="2320"/>
                </a:cubicBezTo>
                <a:cubicBezTo>
                  <a:pt x="4906" y="2320"/>
                  <a:pt x="4906" y="2320"/>
                  <a:pt x="4906" y="2320"/>
                </a:cubicBezTo>
                <a:lnTo>
                  <a:pt x="4906" y="749"/>
                </a:lnTo>
                <a:close/>
                <a:moveTo>
                  <a:pt x="435" y="1536"/>
                </a:moveTo>
                <a:cubicBezTo>
                  <a:pt x="435" y="1319"/>
                  <a:pt x="592" y="1155"/>
                  <a:pt x="813" y="1155"/>
                </a:cubicBezTo>
                <a:cubicBezTo>
                  <a:pt x="948" y="1155"/>
                  <a:pt x="1062" y="1221"/>
                  <a:pt x="1118" y="1325"/>
                </a:cubicBezTo>
                <a:cubicBezTo>
                  <a:pt x="1493" y="1111"/>
                  <a:pt x="1493" y="1111"/>
                  <a:pt x="1493" y="1111"/>
                </a:cubicBezTo>
                <a:cubicBezTo>
                  <a:pt x="1370" y="881"/>
                  <a:pt x="1115" y="730"/>
                  <a:pt x="813" y="730"/>
                </a:cubicBezTo>
                <a:cubicBezTo>
                  <a:pt x="350" y="730"/>
                  <a:pt x="0" y="1076"/>
                  <a:pt x="0" y="1536"/>
                </a:cubicBezTo>
                <a:cubicBezTo>
                  <a:pt x="0" y="1996"/>
                  <a:pt x="350" y="2340"/>
                  <a:pt x="813" y="2340"/>
                </a:cubicBezTo>
                <a:cubicBezTo>
                  <a:pt x="1144" y="2340"/>
                  <a:pt x="1424" y="2163"/>
                  <a:pt x="1541" y="1895"/>
                </a:cubicBezTo>
                <a:cubicBezTo>
                  <a:pt x="1147" y="1719"/>
                  <a:pt x="1147" y="1719"/>
                  <a:pt x="1147" y="1719"/>
                </a:cubicBezTo>
                <a:cubicBezTo>
                  <a:pt x="1087" y="1842"/>
                  <a:pt x="964" y="1914"/>
                  <a:pt x="813" y="1914"/>
                </a:cubicBezTo>
                <a:cubicBezTo>
                  <a:pt x="592" y="1914"/>
                  <a:pt x="435" y="1751"/>
                  <a:pt x="435" y="1536"/>
                </a:cubicBezTo>
                <a:moveTo>
                  <a:pt x="3120" y="1600"/>
                </a:moveTo>
                <a:cubicBezTo>
                  <a:pt x="3120" y="752"/>
                  <a:pt x="3120" y="752"/>
                  <a:pt x="3120" y="752"/>
                </a:cubicBezTo>
                <a:cubicBezTo>
                  <a:pt x="2675" y="752"/>
                  <a:pt x="2675" y="752"/>
                  <a:pt x="2675" y="752"/>
                </a:cubicBezTo>
                <a:cubicBezTo>
                  <a:pt x="2675" y="1600"/>
                  <a:pt x="2675" y="1600"/>
                  <a:pt x="2675" y="1600"/>
                </a:cubicBezTo>
                <a:cubicBezTo>
                  <a:pt x="2675" y="1799"/>
                  <a:pt x="2562" y="1925"/>
                  <a:pt x="2382" y="1925"/>
                </a:cubicBezTo>
                <a:cubicBezTo>
                  <a:pt x="2203" y="1925"/>
                  <a:pt x="2089" y="1799"/>
                  <a:pt x="2089" y="1600"/>
                </a:cubicBezTo>
                <a:cubicBezTo>
                  <a:pt x="2089" y="752"/>
                  <a:pt x="2089" y="752"/>
                  <a:pt x="2089" y="752"/>
                </a:cubicBezTo>
                <a:cubicBezTo>
                  <a:pt x="1649" y="752"/>
                  <a:pt x="1649" y="752"/>
                  <a:pt x="1649" y="752"/>
                </a:cubicBezTo>
                <a:cubicBezTo>
                  <a:pt x="1649" y="1600"/>
                  <a:pt x="1649" y="1600"/>
                  <a:pt x="1649" y="1600"/>
                </a:cubicBezTo>
                <a:cubicBezTo>
                  <a:pt x="1649" y="2041"/>
                  <a:pt x="1951" y="2350"/>
                  <a:pt x="2382" y="2350"/>
                </a:cubicBezTo>
                <a:cubicBezTo>
                  <a:pt x="2817" y="2350"/>
                  <a:pt x="3120" y="2041"/>
                  <a:pt x="3120" y="1600"/>
                </a:cubicBezTo>
                <a:moveTo>
                  <a:pt x="3766" y="1173"/>
                </a:moveTo>
                <a:cubicBezTo>
                  <a:pt x="4273" y="1173"/>
                  <a:pt x="4273" y="1173"/>
                  <a:pt x="4273" y="1173"/>
                </a:cubicBezTo>
                <a:cubicBezTo>
                  <a:pt x="4273" y="750"/>
                  <a:pt x="4273" y="750"/>
                  <a:pt x="4273" y="750"/>
                </a:cubicBezTo>
                <a:cubicBezTo>
                  <a:pt x="3325" y="750"/>
                  <a:pt x="3325" y="750"/>
                  <a:pt x="3325" y="750"/>
                </a:cubicBezTo>
                <a:cubicBezTo>
                  <a:pt x="3325" y="2320"/>
                  <a:pt x="3325" y="2320"/>
                  <a:pt x="3325" y="2320"/>
                </a:cubicBezTo>
                <a:cubicBezTo>
                  <a:pt x="3766" y="2320"/>
                  <a:pt x="3766" y="2320"/>
                  <a:pt x="3766" y="2320"/>
                </a:cubicBezTo>
                <a:lnTo>
                  <a:pt x="3766" y="1173"/>
                </a:lnTo>
                <a:close/>
                <a:moveTo>
                  <a:pt x="4953" y="267"/>
                </a:moveTo>
                <a:cubicBezTo>
                  <a:pt x="4953" y="123"/>
                  <a:pt x="4831" y="0"/>
                  <a:pt x="4683" y="0"/>
                </a:cubicBezTo>
                <a:cubicBezTo>
                  <a:pt x="4534" y="0"/>
                  <a:pt x="4412" y="123"/>
                  <a:pt x="4412" y="267"/>
                </a:cubicBezTo>
                <a:cubicBezTo>
                  <a:pt x="4412" y="416"/>
                  <a:pt x="4534" y="538"/>
                  <a:pt x="4683" y="538"/>
                </a:cubicBezTo>
                <a:cubicBezTo>
                  <a:pt x="4831" y="538"/>
                  <a:pt x="4953" y="416"/>
                  <a:pt x="4953" y="267"/>
                </a:cubicBezTo>
                <a:moveTo>
                  <a:pt x="6286" y="1536"/>
                </a:moveTo>
                <a:cubicBezTo>
                  <a:pt x="6286" y="1750"/>
                  <a:pt x="6126" y="1914"/>
                  <a:pt x="5918" y="1914"/>
                </a:cubicBezTo>
                <a:cubicBezTo>
                  <a:pt x="5707" y="1914"/>
                  <a:pt x="5549" y="1750"/>
                  <a:pt x="5549" y="1536"/>
                </a:cubicBezTo>
                <a:cubicBezTo>
                  <a:pt x="5549" y="1315"/>
                  <a:pt x="5707" y="1155"/>
                  <a:pt x="5918" y="1155"/>
                </a:cubicBezTo>
                <a:cubicBezTo>
                  <a:pt x="6126" y="1155"/>
                  <a:pt x="6286" y="1315"/>
                  <a:pt x="6286" y="1536"/>
                </a:cubicBezTo>
                <a:moveTo>
                  <a:pt x="6721" y="1536"/>
                </a:moveTo>
                <a:cubicBezTo>
                  <a:pt x="6721" y="1076"/>
                  <a:pt x="6371" y="729"/>
                  <a:pt x="5918" y="729"/>
                </a:cubicBezTo>
                <a:cubicBezTo>
                  <a:pt x="5461" y="729"/>
                  <a:pt x="5114" y="1076"/>
                  <a:pt x="5114" y="1536"/>
                </a:cubicBezTo>
                <a:cubicBezTo>
                  <a:pt x="5114" y="1996"/>
                  <a:pt x="5461" y="2339"/>
                  <a:pt x="5918" y="2339"/>
                </a:cubicBezTo>
                <a:cubicBezTo>
                  <a:pt x="6371" y="2339"/>
                  <a:pt x="6721" y="1996"/>
                  <a:pt x="6721" y="15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84570359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logo]">
    <p:spTree>
      <p:nvGrpSpPr>
        <p:cNvPr id="1" name=""/>
        <p:cNvGrpSpPr/>
        <p:nvPr/>
      </p:nvGrpSpPr>
      <p:grpSpPr>
        <a:xfrm>
          <a:off x="0" y="0"/>
          <a:ext cx="0" cy="0"/>
          <a:chOff x="0" y="0"/>
          <a:chExt cx="0" cy="0"/>
        </a:xfrm>
      </p:grpSpPr>
      <p:sp>
        <p:nvSpPr>
          <p:cNvPr id="5" name="Picture_placeholder(a) JU 1 [PHJU] (JU-Free)">
            <a:extLst>
              <a:ext uri="{FF2B5EF4-FFF2-40B4-BE49-F238E27FC236}">
                <a16:creationId xmlns:a16="http://schemas.microsoft.com/office/drawing/2014/main" id="{D186869B-2F2D-3224-2F8C-6FA197F6E09B}"/>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p:spPr>
        <p:txBody>
          <a:bodyPr wrap="square">
            <a:noAutofit/>
          </a:bodyPr>
          <a:lstStyle>
            <a:lvl1pPr marL="0" indent="0">
              <a:buNone/>
              <a:defRPr/>
            </a:lvl1pPr>
          </a:lstStyle>
          <a:p>
            <a:r>
              <a:rPr lang="nl-NL" dirty="0"/>
              <a:t>[Afbeelding]</a:t>
            </a:r>
          </a:p>
        </p:txBody>
      </p:sp>
      <p:sp>
        <p:nvSpPr>
          <p:cNvPr id="2" name="Frame 2 (JU-Free)">
            <a:extLst>
              <a:ext uri="{FF2B5EF4-FFF2-40B4-BE49-F238E27FC236}">
                <a16:creationId xmlns:a16="http://schemas.microsoft.com/office/drawing/2014/main" id="{1DDBD42E-7500-96CA-CA9F-0DB295EC868C}"/>
              </a:ext>
            </a:extLst>
          </p:cNvPr>
          <p:cNvSpPr>
            <a:spLocks noGrp="1" noEditPoints="1"/>
          </p:cNvSpPr>
          <p:nvPr>
            <p:ph type="body" idx="1000" hasCustomPrompt="1"/>
          </p:nvPr>
        </p:nvSpPr>
        <p:spPr bwMode="gray">
          <a:xfrm>
            <a:off x="7280275" y="23813"/>
            <a:ext cx="4911725" cy="6834188"/>
          </a:xfrm>
          <a:custGeom>
            <a:avLst/>
            <a:gdLst>
              <a:gd name="T0" fmla="*/ 5158 w 15468"/>
              <a:gd name="T1" fmla="*/ 18921 h 21524"/>
              <a:gd name="T2" fmla="*/ 2586 w 15468"/>
              <a:gd name="T3" fmla="*/ 21524 h 21524"/>
              <a:gd name="T4" fmla="*/ 3 w 15468"/>
              <a:gd name="T5" fmla="*/ 18921 h 21524"/>
              <a:gd name="T6" fmla="*/ 1224 w 15468"/>
              <a:gd name="T7" fmla="*/ 16742 h 21524"/>
              <a:gd name="T8" fmla="*/ 1910 w 15468"/>
              <a:gd name="T9" fmla="*/ 17942 h 21524"/>
              <a:gd name="T10" fmla="*/ 1365 w 15468"/>
              <a:gd name="T11" fmla="*/ 18921 h 21524"/>
              <a:gd name="T12" fmla="*/ 2586 w 15468"/>
              <a:gd name="T13" fmla="*/ 20131 h 21524"/>
              <a:gd name="T14" fmla="*/ 3796 w 15468"/>
              <a:gd name="T15" fmla="*/ 18921 h 21524"/>
              <a:gd name="T16" fmla="*/ 3171 w 15468"/>
              <a:gd name="T17" fmla="*/ 17852 h 21524"/>
              <a:gd name="T18" fmla="*/ 3736 w 15468"/>
              <a:gd name="T19" fmla="*/ 16591 h 21524"/>
              <a:gd name="T20" fmla="*/ 5158 w 15468"/>
              <a:gd name="T21" fmla="*/ 18921 h 21524"/>
              <a:gd name="T22" fmla="*/ 7912 w 15468"/>
              <a:gd name="T23" fmla="*/ 11534 h 21524"/>
              <a:gd name="T24" fmla="*/ 0 w 15468"/>
              <a:gd name="T25" fmla="*/ 11534 h 21524"/>
              <a:gd name="T26" fmla="*/ 0 w 15468"/>
              <a:gd name="T27" fmla="*/ 12956 h 21524"/>
              <a:gd name="T28" fmla="*/ 7912 w 15468"/>
              <a:gd name="T29" fmla="*/ 12956 h 21524"/>
              <a:gd name="T30" fmla="*/ 8951 w 15468"/>
              <a:gd name="T31" fmla="*/ 13894 h 21524"/>
              <a:gd name="T32" fmla="*/ 7912 w 15468"/>
              <a:gd name="T33" fmla="*/ 14833 h 21524"/>
              <a:gd name="T34" fmla="*/ 0 w 15468"/>
              <a:gd name="T35" fmla="*/ 14833 h 21524"/>
              <a:gd name="T36" fmla="*/ 0 w 15468"/>
              <a:gd name="T37" fmla="*/ 16245 h 21524"/>
              <a:gd name="T38" fmla="*/ 7912 w 15468"/>
              <a:gd name="T39" fmla="*/ 16245 h 21524"/>
              <a:gd name="T40" fmla="*/ 10313 w 15468"/>
              <a:gd name="T41" fmla="*/ 13894 h 21524"/>
              <a:gd name="T42" fmla="*/ 7912 w 15468"/>
              <a:gd name="T43" fmla="*/ 11534 h 21524"/>
              <a:gd name="T44" fmla="*/ 5155 w 15468"/>
              <a:gd name="T45" fmla="*/ 7841 h 21524"/>
              <a:gd name="T46" fmla="*/ 5155 w 15468"/>
              <a:gd name="T47" fmla="*/ 10877 h 21524"/>
              <a:gd name="T48" fmla="*/ 10313 w 15468"/>
              <a:gd name="T49" fmla="*/ 10877 h 21524"/>
              <a:gd name="T50" fmla="*/ 10313 w 15468"/>
              <a:gd name="T51" fmla="*/ 9465 h 21524"/>
              <a:gd name="T52" fmla="*/ 6507 w 15468"/>
              <a:gd name="T53" fmla="*/ 9465 h 21524"/>
              <a:gd name="T54" fmla="*/ 6507 w 15468"/>
              <a:gd name="T55" fmla="*/ 7841 h 21524"/>
              <a:gd name="T56" fmla="*/ 5155 w 15468"/>
              <a:gd name="T57" fmla="*/ 7841 h 21524"/>
              <a:gd name="T58" fmla="*/ 3608 w 15468"/>
              <a:gd name="T59" fmla="*/ 7396 h 21524"/>
              <a:gd name="T60" fmla="*/ 4476 w 15468"/>
              <a:gd name="T61" fmla="*/ 6528 h 21524"/>
              <a:gd name="T62" fmla="*/ 3608 w 15468"/>
              <a:gd name="T63" fmla="*/ 5661 h 21524"/>
              <a:gd name="T64" fmla="*/ 2751 w 15468"/>
              <a:gd name="T65" fmla="*/ 6528 h 21524"/>
              <a:gd name="T66" fmla="*/ 3608 w 15468"/>
              <a:gd name="T67" fmla="*/ 7396 h 21524"/>
              <a:gd name="T68" fmla="*/ 10313 w 15468"/>
              <a:gd name="T69" fmla="*/ 2573 h 21524"/>
              <a:gd name="T70" fmla="*/ 12895 w 15468"/>
              <a:gd name="T71" fmla="*/ 0 h 21524"/>
              <a:gd name="T72" fmla="*/ 15468 w 15468"/>
              <a:gd name="T73" fmla="*/ 2573 h 21524"/>
              <a:gd name="T74" fmla="*/ 12895 w 15468"/>
              <a:gd name="T75" fmla="*/ 5145 h 21524"/>
              <a:gd name="T76" fmla="*/ 10313 w 15468"/>
              <a:gd name="T77" fmla="*/ 2573 h 21524"/>
              <a:gd name="T78" fmla="*/ 11675 w 15468"/>
              <a:gd name="T79" fmla="*/ 2573 h 21524"/>
              <a:gd name="T80" fmla="*/ 12895 w 15468"/>
              <a:gd name="T81" fmla="*/ 3753 h 21524"/>
              <a:gd name="T82" fmla="*/ 14106 w 15468"/>
              <a:gd name="T83" fmla="*/ 2573 h 21524"/>
              <a:gd name="T84" fmla="*/ 12895 w 15468"/>
              <a:gd name="T85" fmla="*/ 1392 h 21524"/>
              <a:gd name="T86" fmla="*/ 11675 w 15468"/>
              <a:gd name="T87" fmla="*/ 2573 h 21524"/>
              <a:gd name="T88" fmla="*/ 5152 w 15468"/>
              <a:gd name="T89" fmla="*/ 7234 h 21524"/>
              <a:gd name="T90" fmla="*/ 15468 w 15468"/>
              <a:gd name="T91" fmla="*/ 7234 h 21524"/>
              <a:gd name="T92" fmla="*/ 15468 w 15468"/>
              <a:gd name="T93" fmla="*/ 5812 h 21524"/>
              <a:gd name="T94" fmla="*/ 5152 w 15468"/>
              <a:gd name="T95" fmla="*/ 5812 h 21524"/>
              <a:gd name="T96" fmla="*/ 5152 w 15468"/>
              <a:gd name="T97" fmla="*/ 7234 h 2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68" h="21524">
                <a:moveTo>
                  <a:pt x="5158" y="18921"/>
                </a:moveTo>
                <a:cubicBezTo>
                  <a:pt x="5158" y="20404"/>
                  <a:pt x="4058" y="21524"/>
                  <a:pt x="2586" y="21524"/>
                </a:cubicBezTo>
                <a:cubicBezTo>
                  <a:pt x="1113" y="21524"/>
                  <a:pt x="3" y="20404"/>
                  <a:pt x="3" y="18921"/>
                </a:cubicBezTo>
                <a:cubicBezTo>
                  <a:pt x="3" y="17952"/>
                  <a:pt x="487" y="17135"/>
                  <a:pt x="1224" y="16742"/>
                </a:cubicBezTo>
                <a:cubicBezTo>
                  <a:pt x="1910" y="17942"/>
                  <a:pt x="1910" y="17942"/>
                  <a:pt x="1910" y="17942"/>
                </a:cubicBezTo>
                <a:cubicBezTo>
                  <a:pt x="1577" y="18124"/>
                  <a:pt x="1365" y="18487"/>
                  <a:pt x="1365" y="18921"/>
                </a:cubicBezTo>
                <a:cubicBezTo>
                  <a:pt x="1365" y="19627"/>
                  <a:pt x="1889" y="20131"/>
                  <a:pt x="2586" y="20131"/>
                </a:cubicBezTo>
                <a:cubicBezTo>
                  <a:pt x="3272" y="20131"/>
                  <a:pt x="3796" y="19627"/>
                  <a:pt x="3796" y="18921"/>
                </a:cubicBezTo>
                <a:cubicBezTo>
                  <a:pt x="3796" y="18437"/>
                  <a:pt x="3564" y="18043"/>
                  <a:pt x="3171" y="17852"/>
                </a:cubicBezTo>
                <a:cubicBezTo>
                  <a:pt x="3736" y="16591"/>
                  <a:pt x="3736" y="16591"/>
                  <a:pt x="3736" y="16591"/>
                </a:cubicBezTo>
                <a:cubicBezTo>
                  <a:pt x="4593" y="16964"/>
                  <a:pt x="5158" y="17862"/>
                  <a:pt x="5158" y="18921"/>
                </a:cubicBezTo>
                <a:close/>
                <a:moveTo>
                  <a:pt x="7912" y="11534"/>
                </a:moveTo>
                <a:cubicBezTo>
                  <a:pt x="0" y="11534"/>
                  <a:pt x="0" y="11534"/>
                  <a:pt x="0" y="11534"/>
                </a:cubicBezTo>
                <a:cubicBezTo>
                  <a:pt x="0" y="12956"/>
                  <a:pt x="0" y="12956"/>
                  <a:pt x="0" y="12956"/>
                </a:cubicBezTo>
                <a:cubicBezTo>
                  <a:pt x="7912" y="12956"/>
                  <a:pt x="7912" y="12956"/>
                  <a:pt x="7912" y="12956"/>
                </a:cubicBezTo>
                <a:cubicBezTo>
                  <a:pt x="8547" y="12956"/>
                  <a:pt x="8951" y="13319"/>
                  <a:pt x="8951" y="13894"/>
                </a:cubicBezTo>
                <a:cubicBezTo>
                  <a:pt x="8951" y="14469"/>
                  <a:pt x="8547" y="14833"/>
                  <a:pt x="7912" y="14833"/>
                </a:cubicBezTo>
                <a:cubicBezTo>
                  <a:pt x="0" y="14833"/>
                  <a:pt x="0" y="14833"/>
                  <a:pt x="0" y="14833"/>
                </a:cubicBezTo>
                <a:cubicBezTo>
                  <a:pt x="0" y="16245"/>
                  <a:pt x="0" y="16245"/>
                  <a:pt x="0" y="16245"/>
                </a:cubicBezTo>
                <a:cubicBezTo>
                  <a:pt x="7912" y="16245"/>
                  <a:pt x="7912" y="16245"/>
                  <a:pt x="7912" y="16245"/>
                </a:cubicBezTo>
                <a:cubicBezTo>
                  <a:pt x="9324" y="16245"/>
                  <a:pt x="10313" y="15276"/>
                  <a:pt x="10313" y="13894"/>
                </a:cubicBezTo>
                <a:cubicBezTo>
                  <a:pt x="10313" y="12502"/>
                  <a:pt x="9324" y="11534"/>
                  <a:pt x="7912" y="11534"/>
                </a:cubicBezTo>
                <a:close/>
                <a:moveTo>
                  <a:pt x="5155" y="7841"/>
                </a:moveTo>
                <a:cubicBezTo>
                  <a:pt x="5155" y="10877"/>
                  <a:pt x="5155" y="10877"/>
                  <a:pt x="5155" y="10877"/>
                </a:cubicBezTo>
                <a:cubicBezTo>
                  <a:pt x="10313" y="10877"/>
                  <a:pt x="10313" y="10877"/>
                  <a:pt x="10313" y="10877"/>
                </a:cubicBezTo>
                <a:cubicBezTo>
                  <a:pt x="10313" y="9465"/>
                  <a:pt x="10313" y="9465"/>
                  <a:pt x="10313" y="9465"/>
                </a:cubicBezTo>
                <a:cubicBezTo>
                  <a:pt x="6507" y="9465"/>
                  <a:pt x="6507" y="9465"/>
                  <a:pt x="6507" y="9465"/>
                </a:cubicBezTo>
                <a:cubicBezTo>
                  <a:pt x="6507" y="7841"/>
                  <a:pt x="6507" y="7841"/>
                  <a:pt x="6507" y="7841"/>
                </a:cubicBezTo>
                <a:lnTo>
                  <a:pt x="5155" y="7841"/>
                </a:lnTo>
                <a:close/>
                <a:moveTo>
                  <a:pt x="3608" y="7396"/>
                </a:moveTo>
                <a:cubicBezTo>
                  <a:pt x="4082" y="7396"/>
                  <a:pt x="4476" y="7002"/>
                  <a:pt x="4476" y="6528"/>
                </a:cubicBezTo>
                <a:cubicBezTo>
                  <a:pt x="4476" y="6054"/>
                  <a:pt x="4082" y="5661"/>
                  <a:pt x="3608" y="5661"/>
                </a:cubicBezTo>
                <a:cubicBezTo>
                  <a:pt x="3144" y="5661"/>
                  <a:pt x="2751" y="6054"/>
                  <a:pt x="2751" y="6528"/>
                </a:cubicBezTo>
                <a:cubicBezTo>
                  <a:pt x="2751" y="7002"/>
                  <a:pt x="3144" y="7396"/>
                  <a:pt x="3608" y="7396"/>
                </a:cubicBezTo>
                <a:close/>
                <a:moveTo>
                  <a:pt x="10313" y="2573"/>
                </a:moveTo>
                <a:cubicBezTo>
                  <a:pt x="10313" y="1120"/>
                  <a:pt x="11422" y="0"/>
                  <a:pt x="12895" y="0"/>
                </a:cubicBezTo>
                <a:cubicBezTo>
                  <a:pt x="14368" y="0"/>
                  <a:pt x="15468" y="1120"/>
                  <a:pt x="15468" y="2573"/>
                </a:cubicBezTo>
                <a:cubicBezTo>
                  <a:pt x="15468" y="4035"/>
                  <a:pt x="14368" y="5145"/>
                  <a:pt x="12895" y="5145"/>
                </a:cubicBezTo>
                <a:cubicBezTo>
                  <a:pt x="11422" y="5145"/>
                  <a:pt x="10313" y="4035"/>
                  <a:pt x="10313" y="2573"/>
                </a:cubicBezTo>
                <a:close/>
                <a:moveTo>
                  <a:pt x="11675" y="2573"/>
                </a:moveTo>
                <a:cubicBezTo>
                  <a:pt x="11675" y="3248"/>
                  <a:pt x="12189" y="3753"/>
                  <a:pt x="12895" y="3753"/>
                </a:cubicBezTo>
                <a:cubicBezTo>
                  <a:pt x="13581" y="3753"/>
                  <a:pt x="14106" y="3248"/>
                  <a:pt x="14106" y="2573"/>
                </a:cubicBezTo>
                <a:cubicBezTo>
                  <a:pt x="14106" y="1907"/>
                  <a:pt x="13581" y="1392"/>
                  <a:pt x="12895" y="1392"/>
                </a:cubicBezTo>
                <a:cubicBezTo>
                  <a:pt x="12189" y="1392"/>
                  <a:pt x="11675" y="1907"/>
                  <a:pt x="11675" y="2573"/>
                </a:cubicBezTo>
                <a:close/>
                <a:moveTo>
                  <a:pt x="5152" y="7234"/>
                </a:moveTo>
                <a:cubicBezTo>
                  <a:pt x="15468" y="7234"/>
                  <a:pt x="15468" y="7234"/>
                  <a:pt x="15468" y="7234"/>
                </a:cubicBezTo>
                <a:cubicBezTo>
                  <a:pt x="15468" y="5812"/>
                  <a:pt x="15468" y="5812"/>
                  <a:pt x="15468" y="5812"/>
                </a:cubicBezTo>
                <a:cubicBezTo>
                  <a:pt x="5152" y="5812"/>
                  <a:pt x="5152" y="5812"/>
                  <a:pt x="5152" y="5812"/>
                </a:cubicBezTo>
                <a:lnTo>
                  <a:pt x="5152" y="7234"/>
                </a:lnTo>
                <a:close/>
              </a:path>
            </a:pathLst>
          </a:custGeom>
          <a:solidFill>
            <a:schemeClr val="accent1"/>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Tree>
    <p:extLst>
      <p:ext uri="{BB962C8B-B14F-4D97-AF65-F5344CB8AC3E}">
        <p14:creationId xmlns:p14="http://schemas.microsoft.com/office/powerpoint/2010/main" val="35564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logo (mpaars)]">
    <p:spTree>
      <p:nvGrpSpPr>
        <p:cNvPr id="1" name=""/>
        <p:cNvGrpSpPr/>
        <p:nvPr/>
      </p:nvGrpSpPr>
      <p:grpSpPr>
        <a:xfrm>
          <a:off x="0" y="0"/>
          <a:ext cx="0" cy="0"/>
          <a:chOff x="0" y="0"/>
          <a:chExt cx="0" cy="0"/>
        </a:xfrm>
      </p:grpSpPr>
      <p:sp>
        <p:nvSpPr>
          <p:cNvPr id="5" name="Picture_placeholder(a) JU 1 [PHJU] (JU-Free)">
            <a:extLst>
              <a:ext uri="{FF2B5EF4-FFF2-40B4-BE49-F238E27FC236}">
                <a16:creationId xmlns:a16="http://schemas.microsoft.com/office/drawing/2014/main" id="{C63D4D4E-F9AA-5DA2-00B2-C17988D267EA}"/>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p:spPr>
        <p:txBody>
          <a:bodyPr wrap="square">
            <a:noAutofit/>
          </a:bodyPr>
          <a:lstStyle>
            <a:lvl1pPr marL="0" indent="0">
              <a:buNone/>
              <a:defRPr/>
            </a:lvl1pPr>
          </a:lstStyle>
          <a:p>
            <a:r>
              <a:rPr lang="nl-NL" dirty="0"/>
              <a:t>[Afbeelding]</a:t>
            </a:r>
          </a:p>
        </p:txBody>
      </p:sp>
      <p:sp>
        <p:nvSpPr>
          <p:cNvPr id="2" name="Frame 2 (JU-Free)">
            <a:extLst>
              <a:ext uri="{FF2B5EF4-FFF2-40B4-BE49-F238E27FC236}">
                <a16:creationId xmlns:a16="http://schemas.microsoft.com/office/drawing/2014/main" id="{1DDBD42E-7500-96CA-CA9F-0DB295EC868C}"/>
              </a:ext>
            </a:extLst>
          </p:cNvPr>
          <p:cNvSpPr>
            <a:spLocks noGrp="1" noEditPoints="1"/>
          </p:cNvSpPr>
          <p:nvPr>
            <p:ph type="body" idx="1000" hasCustomPrompt="1"/>
          </p:nvPr>
        </p:nvSpPr>
        <p:spPr bwMode="gray">
          <a:xfrm>
            <a:off x="7280275" y="23813"/>
            <a:ext cx="4911725" cy="6834188"/>
          </a:xfrm>
          <a:custGeom>
            <a:avLst/>
            <a:gdLst>
              <a:gd name="T0" fmla="*/ 5158 w 15468"/>
              <a:gd name="T1" fmla="*/ 18921 h 21524"/>
              <a:gd name="T2" fmla="*/ 2586 w 15468"/>
              <a:gd name="T3" fmla="*/ 21524 h 21524"/>
              <a:gd name="T4" fmla="*/ 3 w 15468"/>
              <a:gd name="T5" fmla="*/ 18921 h 21524"/>
              <a:gd name="T6" fmla="*/ 1224 w 15468"/>
              <a:gd name="T7" fmla="*/ 16742 h 21524"/>
              <a:gd name="T8" fmla="*/ 1910 w 15468"/>
              <a:gd name="T9" fmla="*/ 17942 h 21524"/>
              <a:gd name="T10" fmla="*/ 1365 w 15468"/>
              <a:gd name="T11" fmla="*/ 18921 h 21524"/>
              <a:gd name="T12" fmla="*/ 2586 w 15468"/>
              <a:gd name="T13" fmla="*/ 20131 h 21524"/>
              <a:gd name="T14" fmla="*/ 3796 w 15468"/>
              <a:gd name="T15" fmla="*/ 18921 h 21524"/>
              <a:gd name="T16" fmla="*/ 3171 w 15468"/>
              <a:gd name="T17" fmla="*/ 17852 h 21524"/>
              <a:gd name="T18" fmla="*/ 3736 w 15468"/>
              <a:gd name="T19" fmla="*/ 16591 h 21524"/>
              <a:gd name="T20" fmla="*/ 5158 w 15468"/>
              <a:gd name="T21" fmla="*/ 18921 h 21524"/>
              <a:gd name="T22" fmla="*/ 7912 w 15468"/>
              <a:gd name="T23" fmla="*/ 11534 h 21524"/>
              <a:gd name="T24" fmla="*/ 0 w 15468"/>
              <a:gd name="T25" fmla="*/ 11534 h 21524"/>
              <a:gd name="T26" fmla="*/ 0 w 15468"/>
              <a:gd name="T27" fmla="*/ 12956 h 21524"/>
              <a:gd name="T28" fmla="*/ 7912 w 15468"/>
              <a:gd name="T29" fmla="*/ 12956 h 21524"/>
              <a:gd name="T30" fmla="*/ 8951 w 15468"/>
              <a:gd name="T31" fmla="*/ 13894 h 21524"/>
              <a:gd name="T32" fmla="*/ 7912 w 15468"/>
              <a:gd name="T33" fmla="*/ 14833 h 21524"/>
              <a:gd name="T34" fmla="*/ 0 w 15468"/>
              <a:gd name="T35" fmla="*/ 14833 h 21524"/>
              <a:gd name="T36" fmla="*/ 0 w 15468"/>
              <a:gd name="T37" fmla="*/ 16245 h 21524"/>
              <a:gd name="T38" fmla="*/ 7912 w 15468"/>
              <a:gd name="T39" fmla="*/ 16245 h 21524"/>
              <a:gd name="T40" fmla="*/ 10313 w 15468"/>
              <a:gd name="T41" fmla="*/ 13894 h 21524"/>
              <a:gd name="T42" fmla="*/ 7912 w 15468"/>
              <a:gd name="T43" fmla="*/ 11534 h 21524"/>
              <a:gd name="T44" fmla="*/ 5155 w 15468"/>
              <a:gd name="T45" fmla="*/ 7841 h 21524"/>
              <a:gd name="T46" fmla="*/ 5155 w 15468"/>
              <a:gd name="T47" fmla="*/ 10877 h 21524"/>
              <a:gd name="T48" fmla="*/ 10313 w 15468"/>
              <a:gd name="T49" fmla="*/ 10877 h 21524"/>
              <a:gd name="T50" fmla="*/ 10313 w 15468"/>
              <a:gd name="T51" fmla="*/ 9465 h 21524"/>
              <a:gd name="T52" fmla="*/ 6507 w 15468"/>
              <a:gd name="T53" fmla="*/ 9465 h 21524"/>
              <a:gd name="T54" fmla="*/ 6507 w 15468"/>
              <a:gd name="T55" fmla="*/ 7841 h 21524"/>
              <a:gd name="T56" fmla="*/ 5155 w 15468"/>
              <a:gd name="T57" fmla="*/ 7841 h 21524"/>
              <a:gd name="T58" fmla="*/ 3608 w 15468"/>
              <a:gd name="T59" fmla="*/ 7396 h 21524"/>
              <a:gd name="T60" fmla="*/ 4476 w 15468"/>
              <a:gd name="T61" fmla="*/ 6528 h 21524"/>
              <a:gd name="T62" fmla="*/ 3608 w 15468"/>
              <a:gd name="T63" fmla="*/ 5661 h 21524"/>
              <a:gd name="T64" fmla="*/ 2751 w 15468"/>
              <a:gd name="T65" fmla="*/ 6528 h 21524"/>
              <a:gd name="T66" fmla="*/ 3608 w 15468"/>
              <a:gd name="T67" fmla="*/ 7396 h 21524"/>
              <a:gd name="T68" fmla="*/ 10313 w 15468"/>
              <a:gd name="T69" fmla="*/ 2573 h 21524"/>
              <a:gd name="T70" fmla="*/ 12895 w 15468"/>
              <a:gd name="T71" fmla="*/ 0 h 21524"/>
              <a:gd name="T72" fmla="*/ 15468 w 15468"/>
              <a:gd name="T73" fmla="*/ 2573 h 21524"/>
              <a:gd name="T74" fmla="*/ 12895 w 15468"/>
              <a:gd name="T75" fmla="*/ 5145 h 21524"/>
              <a:gd name="T76" fmla="*/ 10313 w 15468"/>
              <a:gd name="T77" fmla="*/ 2573 h 21524"/>
              <a:gd name="T78" fmla="*/ 11675 w 15468"/>
              <a:gd name="T79" fmla="*/ 2573 h 21524"/>
              <a:gd name="T80" fmla="*/ 12895 w 15468"/>
              <a:gd name="T81" fmla="*/ 3753 h 21524"/>
              <a:gd name="T82" fmla="*/ 14106 w 15468"/>
              <a:gd name="T83" fmla="*/ 2573 h 21524"/>
              <a:gd name="T84" fmla="*/ 12895 w 15468"/>
              <a:gd name="T85" fmla="*/ 1392 h 21524"/>
              <a:gd name="T86" fmla="*/ 11675 w 15468"/>
              <a:gd name="T87" fmla="*/ 2573 h 21524"/>
              <a:gd name="T88" fmla="*/ 5152 w 15468"/>
              <a:gd name="T89" fmla="*/ 7234 h 21524"/>
              <a:gd name="T90" fmla="*/ 15468 w 15468"/>
              <a:gd name="T91" fmla="*/ 7234 h 21524"/>
              <a:gd name="T92" fmla="*/ 15468 w 15468"/>
              <a:gd name="T93" fmla="*/ 5812 h 21524"/>
              <a:gd name="T94" fmla="*/ 5152 w 15468"/>
              <a:gd name="T95" fmla="*/ 5812 h 21524"/>
              <a:gd name="T96" fmla="*/ 5152 w 15468"/>
              <a:gd name="T97" fmla="*/ 7234 h 2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68" h="21524">
                <a:moveTo>
                  <a:pt x="5158" y="18921"/>
                </a:moveTo>
                <a:cubicBezTo>
                  <a:pt x="5158" y="20404"/>
                  <a:pt x="4058" y="21524"/>
                  <a:pt x="2586" y="21524"/>
                </a:cubicBezTo>
                <a:cubicBezTo>
                  <a:pt x="1113" y="21524"/>
                  <a:pt x="3" y="20404"/>
                  <a:pt x="3" y="18921"/>
                </a:cubicBezTo>
                <a:cubicBezTo>
                  <a:pt x="3" y="17952"/>
                  <a:pt x="487" y="17135"/>
                  <a:pt x="1224" y="16742"/>
                </a:cubicBezTo>
                <a:cubicBezTo>
                  <a:pt x="1910" y="17942"/>
                  <a:pt x="1910" y="17942"/>
                  <a:pt x="1910" y="17942"/>
                </a:cubicBezTo>
                <a:cubicBezTo>
                  <a:pt x="1577" y="18124"/>
                  <a:pt x="1365" y="18487"/>
                  <a:pt x="1365" y="18921"/>
                </a:cubicBezTo>
                <a:cubicBezTo>
                  <a:pt x="1365" y="19627"/>
                  <a:pt x="1889" y="20131"/>
                  <a:pt x="2586" y="20131"/>
                </a:cubicBezTo>
                <a:cubicBezTo>
                  <a:pt x="3272" y="20131"/>
                  <a:pt x="3796" y="19627"/>
                  <a:pt x="3796" y="18921"/>
                </a:cubicBezTo>
                <a:cubicBezTo>
                  <a:pt x="3796" y="18437"/>
                  <a:pt x="3564" y="18043"/>
                  <a:pt x="3171" y="17852"/>
                </a:cubicBezTo>
                <a:cubicBezTo>
                  <a:pt x="3736" y="16591"/>
                  <a:pt x="3736" y="16591"/>
                  <a:pt x="3736" y="16591"/>
                </a:cubicBezTo>
                <a:cubicBezTo>
                  <a:pt x="4593" y="16964"/>
                  <a:pt x="5158" y="17862"/>
                  <a:pt x="5158" y="18921"/>
                </a:cubicBezTo>
                <a:close/>
                <a:moveTo>
                  <a:pt x="7912" y="11534"/>
                </a:moveTo>
                <a:cubicBezTo>
                  <a:pt x="0" y="11534"/>
                  <a:pt x="0" y="11534"/>
                  <a:pt x="0" y="11534"/>
                </a:cubicBezTo>
                <a:cubicBezTo>
                  <a:pt x="0" y="12956"/>
                  <a:pt x="0" y="12956"/>
                  <a:pt x="0" y="12956"/>
                </a:cubicBezTo>
                <a:cubicBezTo>
                  <a:pt x="7912" y="12956"/>
                  <a:pt x="7912" y="12956"/>
                  <a:pt x="7912" y="12956"/>
                </a:cubicBezTo>
                <a:cubicBezTo>
                  <a:pt x="8547" y="12956"/>
                  <a:pt x="8951" y="13319"/>
                  <a:pt x="8951" y="13894"/>
                </a:cubicBezTo>
                <a:cubicBezTo>
                  <a:pt x="8951" y="14469"/>
                  <a:pt x="8547" y="14833"/>
                  <a:pt x="7912" y="14833"/>
                </a:cubicBezTo>
                <a:cubicBezTo>
                  <a:pt x="0" y="14833"/>
                  <a:pt x="0" y="14833"/>
                  <a:pt x="0" y="14833"/>
                </a:cubicBezTo>
                <a:cubicBezTo>
                  <a:pt x="0" y="16245"/>
                  <a:pt x="0" y="16245"/>
                  <a:pt x="0" y="16245"/>
                </a:cubicBezTo>
                <a:cubicBezTo>
                  <a:pt x="7912" y="16245"/>
                  <a:pt x="7912" y="16245"/>
                  <a:pt x="7912" y="16245"/>
                </a:cubicBezTo>
                <a:cubicBezTo>
                  <a:pt x="9324" y="16245"/>
                  <a:pt x="10313" y="15276"/>
                  <a:pt x="10313" y="13894"/>
                </a:cubicBezTo>
                <a:cubicBezTo>
                  <a:pt x="10313" y="12502"/>
                  <a:pt x="9324" y="11534"/>
                  <a:pt x="7912" y="11534"/>
                </a:cubicBezTo>
                <a:close/>
                <a:moveTo>
                  <a:pt x="5155" y="7841"/>
                </a:moveTo>
                <a:cubicBezTo>
                  <a:pt x="5155" y="10877"/>
                  <a:pt x="5155" y="10877"/>
                  <a:pt x="5155" y="10877"/>
                </a:cubicBezTo>
                <a:cubicBezTo>
                  <a:pt x="10313" y="10877"/>
                  <a:pt x="10313" y="10877"/>
                  <a:pt x="10313" y="10877"/>
                </a:cubicBezTo>
                <a:cubicBezTo>
                  <a:pt x="10313" y="9465"/>
                  <a:pt x="10313" y="9465"/>
                  <a:pt x="10313" y="9465"/>
                </a:cubicBezTo>
                <a:cubicBezTo>
                  <a:pt x="6507" y="9465"/>
                  <a:pt x="6507" y="9465"/>
                  <a:pt x="6507" y="9465"/>
                </a:cubicBezTo>
                <a:cubicBezTo>
                  <a:pt x="6507" y="7841"/>
                  <a:pt x="6507" y="7841"/>
                  <a:pt x="6507" y="7841"/>
                </a:cubicBezTo>
                <a:lnTo>
                  <a:pt x="5155" y="7841"/>
                </a:lnTo>
                <a:close/>
                <a:moveTo>
                  <a:pt x="3608" y="7396"/>
                </a:moveTo>
                <a:cubicBezTo>
                  <a:pt x="4082" y="7396"/>
                  <a:pt x="4476" y="7002"/>
                  <a:pt x="4476" y="6528"/>
                </a:cubicBezTo>
                <a:cubicBezTo>
                  <a:pt x="4476" y="6054"/>
                  <a:pt x="4082" y="5661"/>
                  <a:pt x="3608" y="5661"/>
                </a:cubicBezTo>
                <a:cubicBezTo>
                  <a:pt x="3144" y="5661"/>
                  <a:pt x="2751" y="6054"/>
                  <a:pt x="2751" y="6528"/>
                </a:cubicBezTo>
                <a:cubicBezTo>
                  <a:pt x="2751" y="7002"/>
                  <a:pt x="3144" y="7396"/>
                  <a:pt x="3608" y="7396"/>
                </a:cubicBezTo>
                <a:close/>
                <a:moveTo>
                  <a:pt x="10313" y="2573"/>
                </a:moveTo>
                <a:cubicBezTo>
                  <a:pt x="10313" y="1120"/>
                  <a:pt x="11422" y="0"/>
                  <a:pt x="12895" y="0"/>
                </a:cubicBezTo>
                <a:cubicBezTo>
                  <a:pt x="14368" y="0"/>
                  <a:pt x="15468" y="1120"/>
                  <a:pt x="15468" y="2573"/>
                </a:cubicBezTo>
                <a:cubicBezTo>
                  <a:pt x="15468" y="4035"/>
                  <a:pt x="14368" y="5145"/>
                  <a:pt x="12895" y="5145"/>
                </a:cubicBezTo>
                <a:cubicBezTo>
                  <a:pt x="11422" y="5145"/>
                  <a:pt x="10313" y="4035"/>
                  <a:pt x="10313" y="2573"/>
                </a:cubicBezTo>
                <a:close/>
                <a:moveTo>
                  <a:pt x="11675" y="2573"/>
                </a:moveTo>
                <a:cubicBezTo>
                  <a:pt x="11675" y="3248"/>
                  <a:pt x="12189" y="3753"/>
                  <a:pt x="12895" y="3753"/>
                </a:cubicBezTo>
                <a:cubicBezTo>
                  <a:pt x="13581" y="3753"/>
                  <a:pt x="14106" y="3248"/>
                  <a:pt x="14106" y="2573"/>
                </a:cubicBezTo>
                <a:cubicBezTo>
                  <a:pt x="14106" y="1907"/>
                  <a:pt x="13581" y="1392"/>
                  <a:pt x="12895" y="1392"/>
                </a:cubicBezTo>
                <a:cubicBezTo>
                  <a:pt x="12189" y="1392"/>
                  <a:pt x="11675" y="1907"/>
                  <a:pt x="11675" y="2573"/>
                </a:cubicBezTo>
                <a:close/>
                <a:moveTo>
                  <a:pt x="5152" y="7234"/>
                </a:moveTo>
                <a:cubicBezTo>
                  <a:pt x="15468" y="7234"/>
                  <a:pt x="15468" y="7234"/>
                  <a:pt x="15468" y="7234"/>
                </a:cubicBezTo>
                <a:cubicBezTo>
                  <a:pt x="15468" y="5812"/>
                  <a:pt x="15468" y="5812"/>
                  <a:pt x="15468" y="5812"/>
                </a:cubicBezTo>
                <a:cubicBezTo>
                  <a:pt x="5152" y="5812"/>
                  <a:pt x="5152" y="5812"/>
                  <a:pt x="5152" y="5812"/>
                </a:cubicBezTo>
                <a:lnTo>
                  <a:pt x="5152" y="7234"/>
                </a:lnTo>
                <a:close/>
              </a:path>
            </a:pathLst>
          </a:custGeom>
          <a:solidFill>
            <a:schemeClr val="accent2"/>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Tree>
    <p:extLst>
      <p:ext uri="{BB962C8B-B14F-4D97-AF65-F5344CB8AC3E}">
        <p14:creationId xmlns:p14="http://schemas.microsoft.com/office/powerpoint/2010/main" val="4237273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logo (lpaars)]">
    <p:spTree>
      <p:nvGrpSpPr>
        <p:cNvPr id="1" name=""/>
        <p:cNvGrpSpPr/>
        <p:nvPr/>
      </p:nvGrpSpPr>
      <p:grpSpPr>
        <a:xfrm>
          <a:off x="0" y="0"/>
          <a:ext cx="0" cy="0"/>
          <a:chOff x="0" y="0"/>
          <a:chExt cx="0" cy="0"/>
        </a:xfrm>
      </p:grpSpPr>
      <p:sp>
        <p:nvSpPr>
          <p:cNvPr id="5" name="Picture_placeholder(a) JU 1 [PHJU] (JU-Free)">
            <a:extLst>
              <a:ext uri="{FF2B5EF4-FFF2-40B4-BE49-F238E27FC236}">
                <a16:creationId xmlns:a16="http://schemas.microsoft.com/office/drawing/2014/main" id="{C0E12AC7-E26A-4294-9A3D-653A34DBF081}"/>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p:spPr>
        <p:txBody>
          <a:bodyPr wrap="square">
            <a:noAutofit/>
          </a:bodyPr>
          <a:lstStyle>
            <a:lvl1pPr marL="0" indent="0">
              <a:buNone/>
              <a:defRPr/>
            </a:lvl1pPr>
          </a:lstStyle>
          <a:p>
            <a:r>
              <a:rPr lang="nl-NL" dirty="0"/>
              <a:t>[Afbeelding]</a:t>
            </a:r>
          </a:p>
        </p:txBody>
      </p:sp>
      <p:sp>
        <p:nvSpPr>
          <p:cNvPr id="2" name="Frame 2 (JU-Free)">
            <a:extLst>
              <a:ext uri="{FF2B5EF4-FFF2-40B4-BE49-F238E27FC236}">
                <a16:creationId xmlns:a16="http://schemas.microsoft.com/office/drawing/2014/main" id="{1DDBD42E-7500-96CA-CA9F-0DB295EC868C}"/>
              </a:ext>
            </a:extLst>
          </p:cNvPr>
          <p:cNvSpPr>
            <a:spLocks noGrp="1" noEditPoints="1"/>
          </p:cNvSpPr>
          <p:nvPr>
            <p:ph type="body" idx="1000" hasCustomPrompt="1"/>
          </p:nvPr>
        </p:nvSpPr>
        <p:spPr bwMode="gray">
          <a:xfrm>
            <a:off x="7280275" y="23813"/>
            <a:ext cx="4911725" cy="6834188"/>
          </a:xfrm>
          <a:custGeom>
            <a:avLst/>
            <a:gdLst>
              <a:gd name="T0" fmla="*/ 5158 w 15468"/>
              <a:gd name="T1" fmla="*/ 18921 h 21524"/>
              <a:gd name="T2" fmla="*/ 2586 w 15468"/>
              <a:gd name="T3" fmla="*/ 21524 h 21524"/>
              <a:gd name="T4" fmla="*/ 3 w 15468"/>
              <a:gd name="T5" fmla="*/ 18921 h 21524"/>
              <a:gd name="T6" fmla="*/ 1224 w 15468"/>
              <a:gd name="T7" fmla="*/ 16742 h 21524"/>
              <a:gd name="T8" fmla="*/ 1910 w 15468"/>
              <a:gd name="T9" fmla="*/ 17942 h 21524"/>
              <a:gd name="T10" fmla="*/ 1365 w 15468"/>
              <a:gd name="T11" fmla="*/ 18921 h 21524"/>
              <a:gd name="T12" fmla="*/ 2586 w 15468"/>
              <a:gd name="T13" fmla="*/ 20131 h 21524"/>
              <a:gd name="T14" fmla="*/ 3796 w 15468"/>
              <a:gd name="T15" fmla="*/ 18921 h 21524"/>
              <a:gd name="T16" fmla="*/ 3171 w 15468"/>
              <a:gd name="T17" fmla="*/ 17852 h 21524"/>
              <a:gd name="T18" fmla="*/ 3736 w 15468"/>
              <a:gd name="T19" fmla="*/ 16591 h 21524"/>
              <a:gd name="T20" fmla="*/ 5158 w 15468"/>
              <a:gd name="T21" fmla="*/ 18921 h 21524"/>
              <a:gd name="T22" fmla="*/ 7912 w 15468"/>
              <a:gd name="T23" fmla="*/ 11534 h 21524"/>
              <a:gd name="T24" fmla="*/ 0 w 15468"/>
              <a:gd name="T25" fmla="*/ 11534 h 21524"/>
              <a:gd name="T26" fmla="*/ 0 w 15468"/>
              <a:gd name="T27" fmla="*/ 12956 h 21524"/>
              <a:gd name="T28" fmla="*/ 7912 w 15468"/>
              <a:gd name="T29" fmla="*/ 12956 h 21524"/>
              <a:gd name="T30" fmla="*/ 8951 w 15468"/>
              <a:gd name="T31" fmla="*/ 13894 h 21524"/>
              <a:gd name="T32" fmla="*/ 7912 w 15468"/>
              <a:gd name="T33" fmla="*/ 14833 h 21524"/>
              <a:gd name="T34" fmla="*/ 0 w 15468"/>
              <a:gd name="T35" fmla="*/ 14833 h 21524"/>
              <a:gd name="T36" fmla="*/ 0 w 15468"/>
              <a:gd name="T37" fmla="*/ 16245 h 21524"/>
              <a:gd name="T38" fmla="*/ 7912 w 15468"/>
              <a:gd name="T39" fmla="*/ 16245 h 21524"/>
              <a:gd name="T40" fmla="*/ 10313 w 15468"/>
              <a:gd name="T41" fmla="*/ 13894 h 21524"/>
              <a:gd name="T42" fmla="*/ 7912 w 15468"/>
              <a:gd name="T43" fmla="*/ 11534 h 21524"/>
              <a:gd name="T44" fmla="*/ 5155 w 15468"/>
              <a:gd name="T45" fmla="*/ 7841 h 21524"/>
              <a:gd name="T46" fmla="*/ 5155 w 15468"/>
              <a:gd name="T47" fmla="*/ 10877 h 21524"/>
              <a:gd name="T48" fmla="*/ 10313 w 15468"/>
              <a:gd name="T49" fmla="*/ 10877 h 21524"/>
              <a:gd name="T50" fmla="*/ 10313 w 15468"/>
              <a:gd name="T51" fmla="*/ 9465 h 21524"/>
              <a:gd name="T52" fmla="*/ 6507 w 15468"/>
              <a:gd name="T53" fmla="*/ 9465 h 21524"/>
              <a:gd name="T54" fmla="*/ 6507 w 15468"/>
              <a:gd name="T55" fmla="*/ 7841 h 21524"/>
              <a:gd name="T56" fmla="*/ 5155 w 15468"/>
              <a:gd name="T57" fmla="*/ 7841 h 21524"/>
              <a:gd name="T58" fmla="*/ 3608 w 15468"/>
              <a:gd name="T59" fmla="*/ 7396 h 21524"/>
              <a:gd name="T60" fmla="*/ 4476 w 15468"/>
              <a:gd name="T61" fmla="*/ 6528 h 21524"/>
              <a:gd name="T62" fmla="*/ 3608 w 15468"/>
              <a:gd name="T63" fmla="*/ 5661 h 21524"/>
              <a:gd name="T64" fmla="*/ 2751 w 15468"/>
              <a:gd name="T65" fmla="*/ 6528 h 21524"/>
              <a:gd name="T66" fmla="*/ 3608 w 15468"/>
              <a:gd name="T67" fmla="*/ 7396 h 21524"/>
              <a:gd name="T68" fmla="*/ 10313 w 15468"/>
              <a:gd name="T69" fmla="*/ 2573 h 21524"/>
              <a:gd name="T70" fmla="*/ 12895 w 15468"/>
              <a:gd name="T71" fmla="*/ 0 h 21524"/>
              <a:gd name="T72" fmla="*/ 15468 w 15468"/>
              <a:gd name="T73" fmla="*/ 2573 h 21524"/>
              <a:gd name="T74" fmla="*/ 12895 w 15468"/>
              <a:gd name="T75" fmla="*/ 5145 h 21524"/>
              <a:gd name="T76" fmla="*/ 10313 w 15468"/>
              <a:gd name="T77" fmla="*/ 2573 h 21524"/>
              <a:gd name="T78" fmla="*/ 11675 w 15468"/>
              <a:gd name="T79" fmla="*/ 2573 h 21524"/>
              <a:gd name="T80" fmla="*/ 12895 w 15468"/>
              <a:gd name="T81" fmla="*/ 3753 h 21524"/>
              <a:gd name="T82" fmla="*/ 14106 w 15468"/>
              <a:gd name="T83" fmla="*/ 2573 h 21524"/>
              <a:gd name="T84" fmla="*/ 12895 w 15468"/>
              <a:gd name="T85" fmla="*/ 1392 h 21524"/>
              <a:gd name="T86" fmla="*/ 11675 w 15468"/>
              <a:gd name="T87" fmla="*/ 2573 h 21524"/>
              <a:gd name="T88" fmla="*/ 5152 w 15468"/>
              <a:gd name="T89" fmla="*/ 7234 h 21524"/>
              <a:gd name="T90" fmla="*/ 15468 w 15468"/>
              <a:gd name="T91" fmla="*/ 7234 h 21524"/>
              <a:gd name="T92" fmla="*/ 15468 w 15468"/>
              <a:gd name="T93" fmla="*/ 5812 h 21524"/>
              <a:gd name="T94" fmla="*/ 5152 w 15468"/>
              <a:gd name="T95" fmla="*/ 5812 h 21524"/>
              <a:gd name="T96" fmla="*/ 5152 w 15468"/>
              <a:gd name="T97" fmla="*/ 7234 h 2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68" h="21524">
                <a:moveTo>
                  <a:pt x="5158" y="18921"/>
                </a:moveTo>
                <a:cubicBezTo>
                  <a:pt x="5158" y="20404"/>
                  <a:pt x="4058" y="21524"/>
                  <a:pt x="2586" y="21524"/>
                </a:cubicBezTo>
                <a:cubicBezTo>
                  <a:pt x="1113" y="21524"/>
                  <a:pt x="3" y="20404"/>
                  <a:pt x="3" y="18921"/>
                </a:cubicBezTo>
                <a:cubicBezTo>
                  <a:pt x="3" y="17952"/>
                  <a:pt x="487" y="17135"/>
                  <a:pt x="1224" y="16742"/>
                </a:cubicBezTo>
                <a:cubicBezTo>
                  <a:pt x="1910" y="17942"/>
                  <a:pt x="1910" y="17942"/>
                  <a:pt x="1910" y="17942"/>
                </a:cubicBezTo>
                <a:cubicBezTo>
                  <a:pt x="1577" y="18124"/>
                  <a:pt x="1365" y="18487"/>
                  <a:pt x="1365" y="18921"/>
                </a:cubicBezTo>
                <a:cubicBezTo>
                  <a:pt x="1365" y="19627"/>
                  <a:pt x="1889" y="20131"/>
                  <a:pt x="2586" y="20131"/>
                </a:cubicBezTo>
                <a:cubicBezTo>
                  <a:pt x="3272" y="20131"/>
                  <a:pt x="3796" y="19627"/>
                  <a:pt x="3796" y="18921"/>
                </a:cubicBezTo>
                <a:cubicBezTo>
                  <a:pt x="3796" y="18437"/>
                  <a:pt x="3564" y="18043"/>
                  <a:pt x="3171" y="17852"/>
                </a:cubicBezTo>
                <a:cubicBezTo>
                  <a:pt x="3736" y="16591"/>
                  <a:pt x="3736" y="16591"/>
                  <a:pt x="3736" y="16591"/>
                </a:cubicBezTo>
                <a:cubicBezTo>
                  <a:pt x="4593" y="16964"/>
                  <a:pt x="5158" y="17862"/>
                  <a:pt x="5158" y="18921"/>
                </a:cubicBezTo>
                <a:close/>
                <a:moveTo>
                  <a:pt x="7912" y="11534"/>
                </a:moveTo>
                <a:cubicBezTo>
                  <a:pt x="0" y="11534"/>
                  <a:pt x="0" y="11534"/>
                  <a:pt x="0" y="11534"/>
                </a:cubicBezTo>
                <a:cubicBezTo>
                  <a:pt x="0" y="12956"/>
                  <a:pt x="0" y="12956"/>
                  <a:pt x="0" y="12956"/>
                </a:cubicBezTo>
                <a:cubicBezTo>
                  <a:pt x="7912" y="12956"/>
                  <a:pt x="7912" y="12956"/>
                  <a:pt x="7912" y="12956"/>
                </a:cubicBezTo>
                <a:cubicBezTo>
                  <a:pt x="8547" y="12956"/>
                  <a:pt x="8951" y="13319"/>
                  <a:pt x="8951" y="13894"/>
                </a:cubicBezTo>
                <a:cubicBezTo>
                  <a:pt x="8951" y="14469"/>
                  <a:pt x="8547" y="14833"/>
                  <a:pt x="7912" y="14833"/>
                </a:cubicBezTo>
                <a:cubicBezTo>
                  <a:pt x="0" y="14833"/>
                  <a:pt x="0" y="14833"/>
                  <a:pt x="0" y="14833"/>
                </a:cubicBezTo>
                <a:cubicBezTo>
                  <a:pt x="0" y="16245"/>
                  <a:pt x="0" y="16245"/>
                  <a:pt x="0" y="16245"/>
                </a:cubicBezTo>
                <a:cubicBezTo>
                  <a:pt x="7912" y="16245"/>
                  <a:pt x="7912" y="16245"/>
                  <a:pt x="7912" y="16245"/>
                </a:cubicBezTo>
                <a:cubicBezTo>
                  <a:pt x="9324" y="16245"/>
                  <a:pt x="10313" y="15276"/>
                  <a:pt x="10313" y="13894"/>
                </a:cubicBezTo>
                <a:cubicBezTo>
                  <a:pt x="10313" y="12502"/>
                  <a:pt x="9324" y="11534"/>
                  <a:pt x="7912" y="11534"/>
                </a:cubicBezTo>
                <a:close/>
                <a:moveTo>
                  <a:pt x="5155" y="7841"/>
                </a:moveTo>
                <a:cubicBezTo>
                  <a:pt x="5155" y="10877"/>
                  <a:pt x="5155" y="10877"/>
                  <a:pt x="5155" y="10877"/>
                </a:cubicBezTo>
                <a:cubicBezTo>
                  <a:pt x="10313" y="10877"/>
                  <a:pt x="10313" y="10877"/>
                  <a:pt x="10313" y="10877"/>
                </a:cubicBezTo>
                <a:cubicBezTo>
                  <a:pt x="10313" y="9465"/>
                  <a:pt x="10313" y="9465"/>
                  <a:pt x="10313" y="9465"/>
                </a:cubicBezTo>
                <a:cubicBezTo>
                  <a:pt x="6507" y="9465"/>
                  <a:pt x="6507" y="9465"/>
                  <a:pt x="6507" y="9465"/>
                </a:cubicBezTo>
                <a:cubicBezTo>
                  <a:pt x="6507" y="7841"/>
                  <a:pt x="6507" y="7841"/>
                  <a:pt x="6507" y="7841"/>
                </a:cubicBezTo>
                <a:lnTo>
                  <a:pt x="5155" y="7841"/>
                </a:lnTo>
                <a:close/>
                <a:moveTo>
                  <a:pt x="3608" y="7396"/>
                </a:moveTo>
                <a:cubicBezTo>
                  <a:pt x="4082" y="7396"/>
                  <a:pt x="4476" y="7002"/>
                  <a:pt x="4476" y="6528"/>
                </a:cubicBezTo>
                <a:cubicBezTo>
                  <a:pt x="4476" y="6054"/>
                  <a:pt x="4082" y="5661"/>
                  <a:pt x="3608" y="5661"/>
                </a:cubicBezTo>
                <a:cubicBezTo>
                  <a:pt x="3144" y="5661"/>
                  <a:pt x="2751" y="6054"/>
                  <a:pt x="2751" y="6528"/>
                </a:cubicBezTo>
                <a:cubicBezTo>
                  <a:pt x="2751" y="7002"/>
                  <a:pt x="3144" y="7396"/>
                  <a:pt x="3608" y="7396"/>
                </a:cubicBezTo>
                <a:close/>
                <a:moveTo>
                  <a:pt x="10313" y="2573"/>
                </a:moveTo>
                <a:cubicBezTo>
                  <a:pt x="10313" y="1120"/>
                  <a:pt x="11422" y="0"/>
                  <a:pt x="12895" y="0"/>
                </a:cubicBezTo>
                <a:cubicBezTo>
                  <a:pt x="14368" y="0"/>
                  <a:pt x="15468" y="1120"/>
                  <a:pt x="15468" y="2573"/>
                </a:cubicBezTo>
                <a:cubicBezTo>
                  <a:pt x="15468" y="4035"/>
                  <a:pt x="14368" y="5145"/>
                  <a:pt x="12895" y="5145"/>
                </a:cubicBezTo>
                <a:cubicBezTo>
                  <a:pt x="11422" y="5145"/>
                  <a:pt x="10313" y="4035"/>
                  <a:pt x="10313" y="2573"/>
                </a:cubicBezTo>
                <a:close/>
                <a:moveTo>
                  <a:pt x="11675" y="2573"/>
                </a:moveTo>
                <a:cubicBezTo>
                  <a:pt x="11675" y="3248"/>
                  <a:pt x="12189" y="3753"/>
                  <a:pt x="12895" y="3753"/>
                </a:cubicBezTo>
                <a:cubicBezTo>
                  <a:pt x="13581" y="3753"/>
                  <a:pt x="14106" y="3248"/>
                  <a:pt x="14106" y="2573"/>
                </a:cubicBezTo>
                <a:cubicBezTo>
                  <a:pt x="14106" y="1907"/>
                  <a:pt x="13581" y="1392"/>
                  <a:pt x="12895" y="1392"/>
                </a:cubicBezTo>
                <a:cubicBezTo>
                  <a:pt x="12189" y="1392"/>
                  <a:pt x="11675" y="1907"/>
                  <a:pt x="11675" y="2573"/>
                </a:cubicBezTo>
                <a:close/>
                <a:moveTo>
                  <a:pt x="5152" y="7234"/>
                </a:moveTo>
                <a:cubicBezTo>
                  <a:pt x="15468" y="7234"/>
                  <a:pt x="15468" y="7234"/>
                  <a:pt x="15468" y="7234"/>
                </a:cubicBezTo>
                <a:cubicBezTo>
                  <a:pt x="15468" y="5812"/>
                  <a:pt x="15468" y="5812"/>
                  <a:pt x="15468" y="5812"/>
                </a:cubicBezTo>
                <a:cubicBezTo>
                  <a:pt x="5152" y="5812"/>
                  <a:pt x="5152" y="5812"/>
                  <a:pt x="5152" y="5812"/>
                </a:cubicBezTo>
                <a:lnTo>
                  <a:pt x="5152" y="7234"/>
                </a:lnTo>
                <a:close/>
              </a:path>
            </a:pathLst>
          </a:custGeom>
          <a:solidFill>
            <a:schemeClr val="accent3"/>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Tree>
    <p:extLst>
      <p:ext uri="{BB962C8B-B14F-4D97-AF65-F5344CB8AC3E}">
        <p14:creationId xmlns:p14="http://schemas.microsoft.com/office/powerpoint/2010/main" val="8350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logo (wit)]">
    <p:spTree>
      <p:nvGrpSpPr>
        <p:cNvPr id="1" name=""/>
        <p:cNvGrpSpPr/>
        <p:nvPr/>
      </p:nvGrpSpPr>
      <p:grpSpPr>
        <a:xfrm>
          <a:off x="0" y="0"/>
          <a:ext cx="0" cy="0"/>
          <a:chOff x="0" y="0"/>
          <a:chExt cx="0" cy="0"/>
        </a:xfrm>
      </p:grpSpPr>
      <p:sp>
        <p:nvSpPr>
          <p:cNvPr id="5" name="Picture_placeholder(a) JU 1 [PHJU] (JU-Free)">
            <a:extLst>
              <a:ext uri="{FF2B5EF4-FFF2-40B4-BE49-F238E27FC236}">
                <a16:creationId xmlns:a16="http://schemas.microsoft.com/office/drawing/2014/main" id="{6CDFF54F-60E4-903D-F393-4A907F6C06E4}"/>
              </a:ext>
            </a:extLst>
          </p:cNvPr>
          <p:cNvSpPr>
            <a:spLocks noGrp="1"/>
          </p:cNvSpPr>
          <p:nvPr>
            <p:ph type="pic" sz="quarter" idx="14" hasCustomPrompt="1"/>
          </p:nvPr>
        </p:nvSpPr>
        <p:spPr bwMode="gray">
          <a:xfrm>
            <a:off x="304800" y="304800"/>
            <a:ext cx="11582404" cy="6248404"/>
          </a:xfrm>
          <a:custGeom>
            <a:avLst/>
            <a:gdLst>
              <a:gd name="connsiteX0" fmla="*/ 11582400 w 11582404"/>
              <a:gd name="connsiteY0" fmla="*/ 6248400 h 6248404"/>
              <a:gd name="connsiteX1" fmla="*/ 11582404 w 11582404"/>
              <a:gd name="connsiteY1" fmla="*/ 6248400 h 6248404"/>
              <a:gd name="connsiteX2" fmla="*/ 11582404 w 11582404"/>
              <a:gd name="connsiteY2" fmla="*/ 6248404 h 6248404"/>
              <a:gd name="connsiteX3" fmla="*/ 11582400 w 11582404"/>
              <a:gd name="connsiteY3" fmla="*/ 6248404 h 6248404"/>
              <a:gd name="connsiteX4" fmla="*/ 0 w 11582404"/>
              <a:gd name="connsiteY4" fmla="*/ 0 h 6248404"/>
              <a:gd name="connsiteX5" fmla="*/ 11582400 w 11582404"/>
              <a:gd name="connsiteY5" fmla="*/ 0 h 6248404"/>
              <a:gd name="connsiteX6" fmla="*/ 11582400 w 11582404"/>
              <a:gd name="connsiteY6" fmla="*/ 6248400 h 6248404"/>
              <a:gd name="connsiteX7" fmla="*/ 0 w 11582404"/>
              <a:gd name="connsiteY7" fmla="*/ 6248400 h 62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2404" h="6248404">
                <a:moveTo>
                  <a:pt x="11582400" y="6248400"/>
                </a:moveTo>
                <a:lnTo>
                  <a:pt x="11582404" y="6248400"/>
                </a:lnTo>
                <a:lnTo>
                  <a:pt x="11582404" y="6248404"/>
                </a:lnTo>
                <a:lnTo>
                  <a:pt x="11582400" y="6248404"/>
                </a:lnTo>
                <a:close/>
                <a:moveTo>
                  <a:pt x="0" y="0"/>
                </a:moveTo>
                <a:lnTo>
                  <a:pt x="11582400" y="0"/>
                </a:lnTo>
                <a:lnTo>
                  <a:pt x="11582400" y="6248400"/>
                </a:lnTo>
                <a:lnTo>
                  <a:pt x="0" y="6248400"/>
                </a:lnTo>
                <a:close/>
              </a:path>
            </a:pathLst>
          </a:custGeom>
          <a:solidFill>
            <a:schemeClr val="accent4"/>
          </a:solidFill>
        </p:spPr>
        <p:txBody>
          <a:bodyPr wrap="square">
            <a:noAutofit/>
          </a:bodyPr>
          <a:lstStyle>
            <a:lvl1pPr marL="0" indent="0">
              <a:buNone/>
              <a:defRPr/>
            </a:lvl1pPr>
          </a:lstStyle>
          <a:p>
            <a:r>
              <a:rPr lang="nl-NL" dirty="0"/>
              <a:t>[Afbeelding]</a:t>
            </a:r>
          </a:p>
        </p:txBody>
      </p:sp>
      <p:sp>
        <p:nvSpPr>
          <p:cNvPr id="2" name="Frame 2 (JU-Free)">
            <a:extLst>
              <a:ext uri="{FF2B5EF4-FFF2-40B4-BE49-F238E27FC236}">
                <a16:creationId xmlns:a16="http://schemas.microsoft.com/office/drawing/2014/main" id="{1DDBD42E-7500-96CA-CA9F-0DB295EC868C}"/>
              </a:ext>
            </a:extLst>
          </p:cNvPr>
          <p:cNvSpPr>
            <a:spLocks noGrp="1" noEditPoints="1"/>
          </p:cNvSpPr>
          <p:nvPr>
            <p:ph type="body" idx="1000" hasCustomPrompt="1"/>
          </p:nvPr>
        </p:nvSpPr>
        <p:spPr bwMode="gray">
          <a:xfrm>
            <a:off x="7280275" y="23813"/>
            <a:ext cx="4911725" cy="6834188"/>
          </a:xfrm>
          <a:custGeom>
            <a:avLst/>
            <a:gdLst>
              <a:gd name="T0" fmla="*/ 5158 w 15468"/>
              <a:gd name="T1" fmla="*/ 18921 h 21524"/>
              <a:gd name="T2" fmla="*/ 2586 w 15468"/>
              <a:gd name="T3" fmla="*/ 21524 h 21524"/>
              <a:gd name="T4" fmla="*/ 3 w 15468"/>
              <a:gd name="T5" fmla="*/ 18921 h 21524"/>
              <a:gd name="T6" fmla="*/ 1224 w 15468"/>
              <a:gd name="T7" fmla="*/ 16742 h 21524"/>
              <a:gd name="T8" fmla="*/ 1910 w 15468"/>
              <a:gd name="T9" fmla="*/ 17942 h 21524"/>
              <a:gd name="T10" fmla="*/ 1365 w 15468"/>
              <a:gd name="T11" fmla="*/ 18921 h 21524"/>
              <a:gd name="T12" fmla="*/ 2586 w 15468"/>
              <a:gd name="T13" fmla="*/ 20131 h 21524"/>
              <a:gd name="T14" fmla="*/ 3796 w 15468"/>
              <a:gd name="T15" fmla="*/ 18921 h 21524"/>
              <a:gd name="T16" fmla="*/ 3171 w 15468"/>
              <a:gd name="T17" fmla="*/ 17852 h 21524"/>
              <a:gd name="T18" fmla="*/ 3736 w 15468"/>
              <a:gd name="T19" fmla="*/ 16591 h 21524"/>
              <a:gd name="T20" fmla="*/ 5158 w 15468"/>
              <a:gd name="T21" fmla="*/ 18921 h 21524"/>
              <a:gd name="T22" fmla="*/ 7912 w 15468"/>
              <a:gd name="T23" fmla="*/ 11534 h 21524"/>
              <a:gd name="T24" fmla="*/ 0 w 15468"/>
              <a:gd name="T25" fmla="*/ 11534 h 21524"/>
              <a:gd name="T26" fmla="*/ 0 w 15468"/>
              <a:gd name="T27" fmla="*/ 12956 h 21524"/>
              <a:gd name="T28" fmla="*/ 7912 w 15468"/>
              <a:gd name="T29" fmla="*/ 12956 h 21524"/>
              <a:gd name="T30" fmla="*/ 8951 w 15468"/>
              <a:gd name="T31" fmla="*/ 13894 h 21524"/>
              <a:gd name="T32" fmla="*/ 7912 w 15468"/>
              <a:gd name="T33" fmla="*/ 14833 h 21524"/>
              <a:gd name="T34" fmla="*/ 0 w 15468"/>
              <a:gd name="T35" fmla="*/ 14833 h 21524"/>
              <a:gd name="T36" fmla="*/ 0 w 15468"/>
              <a:gd name="T37" fmla="*/ 16245 h 21524"/>
              <a:gd name="T38" fmla="*/ 7912 w 15468"/>
              <a:gd name="T39" fmla="*/ 16245 h 21524"/>
              <a:gd name="T40" fmla="*/ 10313 w 15468"/>
              <a:gd name="T41" fmla="*/ 13894 h 21524"/>
              <a:gd name="T42" fmla="*/ 7912 w 15468"/>
              <a:gd name="T43" fmla="*/ 11534 h 21524"/>
              <a:gd name="T44" fmla="*/ 5155 w 15468"/>
              <a:gd name="T45" fmla="*/ 7841 h 21524"/>
              <a:gd name="T46" fmla="*/ 5155 w 15468"/>
              <a:gd name="T47" fmla="*/ 10877 h 21524"/>
              <a:gd name="T48" fmla="*/ 10313 w 15468"/>
              <a:gd name="T49" fmla="*/ 10877 h 21524"/>
              <a:gd name="T50" fmla="*/ 10313 w 15468"/>
              <a:gd name="T51" fmla="*/ 9465 h 21524"/>
              <a:gd name="T52" fmla="*/ 6507 w 15468"/>
              <a:gd name="T53" fmla="*/ 9465 h 21524"/>
              <a:gd name="T54" fmla="*/ 6507 w 15468"/>
              <a:gd name="T55" fmla="*/ 7841 h 21524"/>
              <a:gd name="T56" fmla="*/ 5155 w 15468"/>
              <a:gd name="T57" fmla="*/ 7841 h 21524"/>
              <a:gd name="T58" fmla="*/ 3608 w 15468"/>
              <a:gd name="T59" fmla="*/ 7396 h 21524"/>
              <a:gd name="T60" fmla="*/ 4476 w 15468"/>
              <a:gd name="T61" fmla="*/ 6528 h 21524"/>
              <a:gd name="T62" fmla="*/ 3608 w 15468"/>
              <a:gd name="T63" fmla="*/ 5661 h 21524"/>
              <a:gd name="T64" fmla="*/ 2751 w 15468"/>
              <a:gd name="T65" fmla="*/ 6528 h 21524"/>
              <a:gd name="T66" fmla="*/ 3608 w 15468"/>
              <a:gd name="T67" fmla="*/ 7396 h 21524"/>
              <a:gd name="T68" fmla="*/ 10313 w 15468"/>
              <a:gd name="T69" fmla="*/ 2573 h 21524"/>
              <a:gd name="T70" fmla="*/ 12895 w 15468"/>
              <a:gd name="T71" fmla="*/ 0 h 21524"/>
              <a:gd name="T72" fmla="*/ 15468 w 15468"/>
              <a:gd name="T73" fmla="*/ 2573 h 21524"/>
              <a:gd name="T74" fmla="*/ 12895 w 15468"/>
              <a:gd name="T75" fmla="*/ 5145 h 21524"/>
              <a:gd name="T76" fmla="*/ 10313 w 15468"/>
              <a:gd name="T77" fmla="*/ 2573 h 21524"/>
              <a:gd name="T78" fmla="*/ 11675 w 15468"/>
              <a:gd name="T79" fmla="*/ 2573 h 21524"/>
              <a:gd name="T80" fmla="*/ 12895 w 15468"/>
              <a:gd name="T81" fmla="*/ 3753 h 21524"/>
              <a:gd name="T82" fmla="*/ 14106 w 15468"/>
              <a:gd name="T83" fmla="*/ 2573 h 21524"/>
              <a:gd name="T84" fmla="*/ 12895 w 15468"/>
              <a:gd name="T85" fmla="*/ 1392 h 21524"/>
              <a:gd name="T86" fmla="*/ 11675 w 15468"/>
              <a:gd name="T87" fmla="*/ 2573 h 21524"/>
              <a:gd name="T88" fmla="*/ 5152 w 15468"/>
              <a:gd name="T89" fmla="*/ 7234 h 21524"/>
              <a:gd name="T90" fmla="*/ 15468 w 15468"/>
              <a:gd name="T91" fmla="*/ 7234 h 21524"/>
              <a:gd name="T92" fmla="*/ 15468 w 15468"/>
              <a:gd name="T93" fmla="*/ 5812 h 21524"/>
              <a:gd name="T94" fmla="*/ 5152 w 15468"/>
              <a:gd name="T95" fmla="*/ 5812 h 21524"/>
              <a:gd name="T96" fmla="*/ 5152 w 15468"/>
              <a:gd name="T97" fmla="*/ 7234 h 2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68" h="21524">
                <a:moveTo>
                  <a:pt x="5158" y="18921"/>
                </a:moveTo>
                <a:cubicBezTo>
                  <a:pt x="5158" y="20404"/>
                  <a:pt x="4058" y="21524"/>
                  <a:pt x="2586" y="21524"/>
                </a:cubicBezTo>
                <a:cubicBezTo>
                  <a:pt x="1113" y="21524"/>
                  <a:pt x="3" y="20404"/>
                  <a:pt x="3" y="18921"/>
                </a:cubicBezTo>
                <a:cubicBezTo>
                  <a:pt x="3" y="17952"/>
                  <a:pt x="487" y="17135"/>
                  <a:pt x="1224" y="16742"/>
                </a:cubicBezTo>
                <a:cubicBezTo>
                  <a:pt x="1910" y="17942"/>
                  <a:pt x="1910" y="17942"/>
                  <a:pt x="1910" y="17942"/>
                </a:cubicBezTo>
                <a:cubicBezTo>
                  <a:pt x="1577" y="18124"/>
                  <a:pt x="1365" y="18487"/>
                  <a:pt x="1365" y="18921"/>
                </a:cubicBezTo>
                <a:cubicBezTo>
                  <a:pt x="1365" y="19627"/>
                  <a:pt x="1889" y="20131"/>
                  <a:pt x="2586" y="20131"/>
                </a:cubicBezTo>
                <a:cubicBezTo>
                  <a:pt x="3272" y="20131"/>
                  <a:pt x="3796" y="19627"/>
                  <a:pt x="3796" y="18921"/>
                </a:cubicBezTo>
                <a:cubicBezTo>
                  <a:pt x="3796" y="18437"/>
                  <a:pt x="3564" y="18043"/>
                  <a:pt x="3171" y="17852"/>
                </a:cubicBezTo>
                <a:cubicBezTo>
                  <a:pt x="3736" y="16591"/>
                  <a:pt x="3736" y="16591"/>
                  <a:pt x="3736" y="16591"/>
                </a:cubicBezTo>
                <a:cubicBezTo>
                  <a:pt x="4593" y="16964"/>
                  <a:pt x="5158" y="17862"/>
                  <a:pt x="5158" y="18921"/>
                </a:cubicBezTo>
                <a:close/>
                <a:moveTo>
                  <a:pt x="7912" y="11534"/>
                </a:moveTo>
                <a:cubicBezTo>
                  <a:pt x="0" y="11534"/>
                  <a:pt x="0" y="11534"/>
                  <a:pt x="0" y="11534"/>
                </a:cubicBezTo>
                <a:cubicBezTo>
                  <a:pt x="0" y="12956"/>
                  <a:pt x="0" y="12956"/>
                  <a:pt x="0" y="12956"/>
                </a:cubicBezTo>
                <a:cubicBezTo>
                  <a:pt x="7912" y="12956"/>
                  <a:pt x="7912" y="12956"/>
                  <a:pt x="7912" y="12956"/>
                </a:cubicBezTo>
                <a:cubicBezTo>
                  <a:pt x="8547" y="12956"/>
                  <a:pt x="8951" y="13319"/>
                  <a:pt x="8951" y="13894"/>
                </a:cubicBezTo>
                <a:cubicBezTo>
                  <a:pt x="8951" y="14469"/>
                  <a:pt x="8547" y="14833"/>
                  <a:pt x="7912" y="14833"/>
                </a:cubicBezTo>
                <a:cubicBezTo>
                  <a:pt x="0" y="14833"/>
                  <a:pt x="0" y="14833"/>
                  <a:pt x="0" y="14833"/>
                </a:cubicBezTo>
                <a:cubicBezTo>
                  <a:pt x="0" y="16245"/>
                  <a:pt x="0" y="16245"/>
                  <a:pt x="0" y="16245"/>
                </a:cubicBezTo>
                <a:cubicBezTo>
                  <a:pt x="7912" y="16245"/>
                  <a:pt x="7912" y="16245"/>
                  <a:pt x="7912" y="16245"/>
                </a:cubicBezTo>
                <a:cubicBezTo>
                  <a:pt x="9324" y="16245"/>
                  <a:pt x="10313" y="15276"/>
                  <a:pt x="10313" y="13894"/>
                </a:cubicBezTo>
                <a:cubicBezTo>
                  <a:pt x="10313" y="12502"/>
                  <a:pt x="9324" y="11534"/>
                  <a:pt x="7912" y="11534"/>
                </a:cubicBezTo>
                <a:close/>
                <a:moveTo>
                  <a:pt x="5155" y="7841"/>
                </a:moveTo>
                <a:cubicBezTo>
                  <a:pt x="5155" y="10877"/>
                  <a:pt x="5155" y="10877"/>
                  <a:pt x="5155" y="10877"/>
                </a:cubicBezTo>
                <a:cubicBezTo>
                  <a:pt x="10313" y="10877"/>
                  <a:pt x="10313" y="10877"/>
                  <a:pt x="10313" y="10877"/>
                </a:cubicBezTo>
                <a:cubicBezTo>
                  <a:pt x="10313" y="9465"/>
                  <a:pt x="10313" y="9465"/>
                  <a:pt x="10313" y="9465"/>
                </a:cubicBezTo>
                <a:cubicBezTo>
                  <a:pt x="6507" y="9465"/>
                  <a:pt x="6507" y="9465"/>
                  <a:pt x="6507" y="9465"/>
                </a:cubicBezTo>
                <a:cubicBezTo>
                  <a:pt x="6507" y="7841"/>
                  <a:pt x="6507" y="7841"/>
                  <a:pt x="6507" y="7841"/>
                </a:cubicBezTo>
                <a:lnTo>
                  <a:pt x="5155" y="7841"/>
                </a:lnTo>
                <a:close/>
                <a:moveTo>
                  <a:pt x="3608" y="7396"/>
                </a:moveTo>
                <a:cubicBezTo>
                  <a:pt x="4082" y="7396"/>
                  <a:pt x="4476" y="7002"/>
                  <a:pt x="4476" y="6528"/>
                </a:cubicBezTo>
                <a:cubicBezTo>
                  <a:pt x="4476" y="6054"/>
                  <a:pt x="4082" y="5661"/>
                  <a:pt x="3608" y="5661"/>
                </a:cubicBezTo>
                <a:cubicBezTo>
                  <a:pt x="3144" y="5661"/>
                  <a:pt x="2751" y="6054"/>
                  <a:pt x="2751" y="6528"/>
                </a:cubicBezTo>
                <a:cubicBezTo>
                  <a:pt x="2751" y="7002"/>
                  <a:pt x="3144" y="7396"/>
                  <a:pt x="3608" y="7396"/>
                </a:cubicBezTo>
                <a:close/>
                <a:moveTo>
                  <a:pt x="10313" y="2573"/>
                </a:moveTo>
                <a:cubicBezTo>
                  <a:pt x="10313" y="1120"/>
                  <a:pt x="11422" y="0"/>
                  <a:pt x="12895" y="0"/>
                </a:cubicBezTo>
                <a:cubicBezTo>
                  <a:pt x="14368" y="0"/>
                  <a:pt x="15468" y="1120"/>
                  <a:pt x="15468" y="2573"/>
                </a:cubicBezTo>
                <a:cubicBezTo>
                  <a:pt x="15468" y="4035"/>
                  <a:pt x="14368" y="5145"/>
                  <a:pt x="12895" y="5145"/>
                </a:cubicBezTo>
                <a:cubicBezTo>
                  <a:pt x="11422" y="5145"/>
                  <a:pt x="10313" y="4035"/>
                  <a:pt x="10313" y="2573"/>
                </a:cubicBezTo>
                <a:close/>
                <a:moveTo>
                  <a:pt x="11675" y="2573"/>
                </a:moveTo>
                <a:cubicBezTo>
                  <a:pt x="11675" y="3248"/>
                  <a:pt x="12189" y="3753"/>
                  <a:pt x="12895" y="3753"/>
                </a:cubicBezTo>
                <a:cubicBezTo>
                  <a:pt x="13581" y="3753"/>
                  <a:pt x="14106" y="3248"/>
                  <a:pt x="14106" y="2573"/>
                </a:cubicBezTo>
                <a:cubicBezTo>
                  <a:pt x="14106" y="1907"/>
                  <a:pt x="13581" y="1392"/>
                  <a:pt x="12895" y="1392"/>
                </a:cubicBezTo>
                <a:cubicBezTo>
                  <a:pt x="12189" y="1392"/>
                  <a:pt x="11675" y="1907"/>
                  <a:pt x="11675" y="2573"/>
                </a:cubicBezTo>
                <a:close/>
                <a:moveTo>
                  <a:pt x="5152" y="7234"/>
                </a:moveTo>
                <a:cubicBezTo>
                  <a:pt x="15468" y="7234"/>
                  <a:pt x="15468" y="7234"/>
                  <a:pt x="15468" y="7234"/>
                </a:cubicBezTo>
                <a:cubicBezTo>
                  <a:pt x="15468" y="5812"/>
                  <a:pt x="15468" y="5812"/>
                  <a:pt x="15468" y="5812"/>
                </a:cubicBezTo>
                <a:cubicBezTo>
                  <a:pt x="5152" y="5812"/>
                  <a:pt x="5152" y="5812"/>
                  <a:pt x="5152" y="5812"/>
                </a:cubicBezTo>
                <a:lnTo>
                  <a:pt x="5152" y="7234"/>
                </a:lnTo>
                <a:close/>
              </a:path>
            </a:pathLst>
          </a:custGeom>
          <a:solidFill>
            <a:schemeClr val="accent6"/>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Tree>
    <p:extLst>
      <p:ext uri="{BB962C8B-B14F-4D97-AF65-F5344CB8AC3E}">
        <p14:creationId xmlns:p14="http://schemas.microsoft.com/office/powerpoint/2010/main" val="3066356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1"/>
        </a:solidFill>
        <a:effectLst/>
      </p:bgPr>
    </p:bg>
    <p:spTree>
      <p:nvGrpSpPr>
        <p:cNvPr id="1" name=""/>
        <p:cNvGrpSpPr/>
        <p:nvPr/>
      </p:nvGrpSpPr>
      <p:grpSpPr>
        <a:xfrm>
          <a:off x="0" y="0"/>
          <a:ext cx="0" cy="0"/>
          <a:chOff x="0" y="0"/>
          <a:chExt cx="0" cy="0"/>
        </a:xfrm>
      </p:grpSpPr>
      <p:sp>
        <p:nvSpPr>
          <p:cNvPr id="6" name="Tijdelijke aanduiding voor tekst 1 (JU-Free)">
            <a:extLst>
              <a:ext uri="{FF2B5EF4-FFF2-40B4-BE49-F238E27FC236}">
                <a16:creationId xmlns:a16="http://schemas.microsoft.com/office/drawing/2014/main" id="{6100FA0A-5E25-7F42-550A-497DA8FC4FE5}"/>
              </a:ext>
            </a:extLst>
          </p:cNvPr>
          <p:cNvSpPr>
            <a:spLocks noGrp="1"/>
          </p:cNvSpPr>
          <p:nvPr>
            <p:ph type="body" sz="quarter" idx="13" hasCustomPrompt="1"/>
          </p:nvPr>
        </p:nvSpPr>
        <p:spPr bwMode="gray">
          <a:xfrm>
            <a:off x="609600" y="6096000"/>
            <a:ext cx="8496300" cy="241300"/>
          </a:xfrm>
        </p:spPr>
        <p:txBody>
          <a:bodyPr/>
          <a:lstStyle>
            <a:lvl1pPr marL="0" indent="0">
              <a:lnSpc>
                <a:spcPct val="100000"/>
              </a:lnSpc>
              <a:spcBef>
                <a:spcPts val="0"/>
              </a:spcBef>
              <a:buNone/>
              <a:defRPr sz="1300" b="0">
                <a:solidFill>
                  <a:srgbClr val="FFFFFF"/>
                </a:solidFill>
              </a:defRPr>
            </a:lvl1pPr>
            <a:lvl2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9pPr>
          </a:lstStyle>
          <a:p>
            <a:pPr lvl="0"/>
            <a:r>
              <a:rPr lang="nl-NL" dirty="0"/>
              <a:t>Naam Auteur (vet) | Contactgegevens (voluit)] </a:t>
            </a:r>
          </a:p>
          <a:p>
            <a:pPr lvl="0"/>
            <a:r>
              <a:rPr lang="nl-NL" dirty="0"/>
              <a:t>JU-LEVEL1=Standaard</a:t>
            </a:r>
          </a:p>
        </p:txBody>
      </p:sp>
      <p:sp>
        <p:nvSpPr>
          <p:cNvPr id="7" name="Frame 2">
            <a:extLst>
              <a:ext uri="{FF2B5EF4-FFF2-40B4-BE49-F238E27FC236}">
                <a16:creationId xmlns:a16="http://schemas.microsoft.com/office/drawing/2014/main" id="{70EF08AA-076A-4A1E-5DBC-06DEAB976A0F}"/>
              </a:ext>
            </a:extLst>
          </p:cNvPr>
          <p:cNvSpPr>
            <a:spLocks noSelect="1" noEditPoints="1"/>
          </p:cNvSpPr>
          <p:nvPr userDrawn="1"/>
        </p:nvSpPr>
        <p:spPr bwMode="gray">
          <a:xfrm>
            <a:off x="654050" y="2738439"/>
            <a:ext cx="10898188" cy="1306513"/>
          </a:xfrm>
          <a:custGeom>
            <a:avLst/>
            <a:gdLst>
              <a:gd name="T0" fmla="*/ 33516 w 34325"/>
              <a:gd name="T1" fmla="*/ 2869 h 4115"/>
              <a:gd name="T2" fmla="*/ 32175 w 34325"/>
              <a:gd name="T3" fmla="*/ 2670 h 4115"/>
              <a:gd name="T4" fmla="*/ 31048 w 34325"/>
              <a:gd name="T5" fmla="*/ 2140 h 4115"/>
              <a:gd name="T6" fmla="*/ 30452 w 34325"/>
              <a:gd name="T7" fmla="*/ 0 h 4115"/>
              <a:gd name="T8" fmla="*/ 30452 w 34325"/>
              <a:gd name="T9" fmla="*/ 0 h 4115"/>
              <a:gd name="T10" fmla="*/ 30138 w 34325"/>
              <a:gd name="T11" fmla="*/ 1052 h 4115"/>
              <a:gd name="T12" fmla="*/ 29128 w 34325"/>
              <a:gd name="T13" fmla="*/ 2153 h 4115"/>
              <a:gd name="T14" fmla="*/ 29649 w 34325"/>
              <a:gd name="T15" fmla="*/ 1008 h 4115"/>
              <a:gd name="T16" fmla="*/ 28505 w 34325"/>
              <a:gd name="T17" fmla="*/ 3223 h 4115"/>
              <a:gd name="T18" fmla="*/ 27470 w 34325"/>
              <a:gd name="T19" fmla="*/ 1052 h 4115"/>
              <a:gd name="T20" fmla="*/ 26612 w 34325"/>
              <a:gd name="T21" fmla="*/ 1052 h 4115"/>
              <a:gd name="T22" fmla="*/ 27470 w 34325"/>
              <a:gd name="T23" fmla="*/ 2940 h 4115"/>
              <a:gd name="T24" fmla="*/ 24401 w 34325"/>
              <a:gd name="T25" fmla="*/ 2630 h 4115"/>
              <a:gd name="T26" fmla="*/ 25723 w 34325"/>
              <a:gd name="T27" fmla="*/ 889 h 4115"/>
              <a:gd name="T28" fmla="*/ 25758 w 34325"/>
              <a:gd name="T29" fmla="*/ 2405 h 4115"/>
              <a:gd name="T30" fmla="*/ 21634 w 34325"/>
              <a:gd name="T31" fmla="*/ 376 h 4115"/>
              <a:gd name="T32" fmla="*/ 20755 w 34325"/>
              <a:gd name="T33" fmla="*/ 4062 h 4115"/>
              <a:gd name="T34" fmla="*/ 20945 w 34325"/>
              <a:gd name="T35" fmla="*/ 3223 h 4115"/>
              <a:gd name="T36" fmla="*/ 19842 w 34325"/>
              <a:gd name="T37" fmla="*/ 376 h 4115"/>
              <a:gd name="T38" fmla="*/ 19908 w 34325"/>
              <a:gd name="T39" fmla="*/ 3223 h 4115"/>
              <a:gd name="T40" fmla="*/ 19908 w 34325"/>
              <a:gd name="T41" fmla="*/ 3223 h 4115"/>
              <a:gd name="T42" fmla="*/ 17921 w 34325"/>
              <a:gd name="T43" fmla="*/ 2913 h 4115"/>
              <a:gd name="T44" fmla="*/ 17921 w 34325"/>
              <a:gd name="T45" fmla="*/ 1362 h 4115"/>
              <a:gd name="T46" fmla="*/ 17921 w 34325"/>
              <a:gd name="T47" fmla="*/ 2135 h 4115"/>
              <a:gd name="T48" fmla="*/ 15734 w 34325"/>
              <a:gd name="T49" fmla="*/ 3258 h 4115"/>
              <a:gd name="T50" fmla="*/ 15491 w 34325"/>
              <a:gd name="T51" fmla="*/ 2343 h 4115"/>
              <a:gd name="T52" fmla="*/ 15491 w 34325"/>
              <a:gd name="T53" fmla="*/ 1052 h 4115"/>
              <a:gd name="T54" fmla="*/ 14465 w 34325"/>
              <a:gd name="T55" fmla="*/ 1052 h 4115"/>
              <a:gd name="T56" fmla="*/ 15734 w 34325"/>
              <a:gd name="T57" fmla="*/ 3258 h 4115"/>
              <a:gd name="T58" fmla="*/ 14349 w 34325"/>
              <a:gd name="T59" fmla="*/ 376 h 4115"/>
              <a:gd name="T60" fmla="*/ 14279 w 34325"/>
              <a:gd name="T61" fmla="*/ 1052 h 4115"/>
              <a:gd name="T62" fmla="*/ 12278 w 34325"/>
              <a:gd name="T63" fmla="*/ 1525 h 4115"/>
              <a:gd name="T64" fmla="*/ 13295 w 34325"/>
              <a:gd name="T65" fmla="*/ 2812 h 4115"/>
              <a:gd name="T66" fmla="*/ 13339 w 34325"/>
              <a:gd name="T67" fmla="*/ 2303 h 4115"/>
              <a:gd name="T68" fmla="*/ 12322 w 34325"/>
              <a:gd name="T69" fmla="*/ 3267 h 4115"/>
              <a:gd name="T70" fmla="*/ 9345 w 34325"/>
              <a:gd name="T71" fmla="*/ 2140 h 4115"/>
              <a:gd name="T72" fmla="*/ 9867 w 34325"/>
              <a:gd name="T73" fmla="*/ 3267 h 4115"/>
              <a:gd name="T74" fmla="*/ 7847 w 34325"/>
              <a:gd name="T75" fmla="*/ 3223 h 4115"/>
              <a:gd name="T76" fmla="*/ 8656 w 34325"/>
              <a:gd name="T77" fmla="*/ 1057 h 4115"/>
              <a:gd name="T78" fmla="*/ 7223 w 34325"/>
              <a:gd name="T79" fmla="*/ 1052 h 4115"/>
              <a:gd name="T80" fmla="*/ 5647 w 34325"/>
              <a:gd name="T81" fmla="*/ 1583 h 4115"/>
              <a:gd name="T82" fmla="*/ 6814 w 34325"/>
              <a:gd name="T83" fmla="*/ 3068 h 4115"/>
              <a:gd name="T84" fmla="*/ 5505 w 34325"/>
              <a:gd name="T85" fmla="*/ 1008 h 4115"/>
              <a:gd name="T86" fmla="*/ 6191 w 34325"/>
              <a:gd name="T87" fmla="*/ 3068 h 4115"/>
              <a:gd name="T88" fmla="*/ 5620 w 34325"/>
              <a:gd name="T89" fmla="*/ 4115 h 4115"/>
              <a:gd name="T90" fmla="*/ 3309 w 34325"/>
              <a:gd name="T91" fmla="*/ 376 h 4115"/>
              <a:gd name="T92" fmla="*/ 2429 w 34325"/>
              <a:gd name="T93" fmla="*/ 4062 h 4115"/>
              <a:gd name="T94" fmla="*/ 2619 w 34325"/>
              <a:gd name="T95" fmla="*/ 3223 h 4115"/>
              <a:gd name="T96" fmla="*/ 1516 w 34325"/>
              <a:gd name="T97" fmla="*/ 376 h 4115"/>
              <a:gd name="T98" fmla="*/ 1582 w 34325"/>
              <a:gd name="T99" fmla="*/ 3223 h 4115"/>
              <a:gd name="T100" fmla="*/ 1582 w 34325"/>
              <a:gd name="T101" fmla="*/ 3223 h 4115"/>
              <a:gd name="T102" fmla="*/ 1158 w 34325"/>
              <a:gd name="T103" fmla="*/ 2387 h 4115"/>
              <a:gd name="T104" fmla="*/ 115 w 34325"/>
              <a:gd name="T105" fmla="*/ 2635 h 4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325" h="4115">
                <a:moveTo>
                  <a:pt x="33918" y="3267"/>
                </a:moveTo>
                <a:cubicBezTo>
                  <a:pt x="34148" y="3267"/>
                  <a:pt x="34325" y="3090"/>
                  <a:pt x="34325" y="2869"/>
                </a:cubicBezTo>
                <a:cubicBezTo>
                  <a:pt x="34325" y="2648"/>
                  <a:pt x="34148" y="2476"/>
                  <a:pt x="33918" y="2476"/>
                </a:cubicBezTo>
                <a:cubicBezTo>
                  <a:pt x="33693" y="2476"/>
                  <a:pt x="33516" y="2648"/>
                  <a:pt x="33516" y="2869"/>
                </a:cubicBezTo>
                <a:cubicBezTo>
                  <a:pt x="33516" y="3090"/>
                  <a:pt x="33693" y="3267"/>
                  <a:pt x="33918" y="3267"/>
                </a:cubicBezTo>
                <a:moveTo>
                  <a:pt x="32175" y="1605"/>
                </a:moveTo>
                <a:cubicBezTo>
                  <a:pt x="32467" y="1605"/>
                  <a:pt x="32696" y="1835"/>
                  <a:pt x="32696" y="2140"/>
                </a:cubicBezTo>
                <a:cubicBezTo>
                  <a:pt x="32696" y="2440"/>
                  <a:pt x="32467" y="2670"/>
                  <a:pt x="32175" y="2670"/>
                </a:cubicBezTo>
                <a:cubicBezTo>
                  <a:pt x="31879" y="2670"/>
                  <a:pt x="31653" y="2440"/>
                  <a:pt x="31653" y="2140"/>
                </a:cubicBezTo>
                <a:cubicBezTo>
                  <a:pt x="31653" y="1835"/>
                  <a:pt x="31879" y="1605"/>
                  <a:pt x="32175" y="1605"/>
                </a:cubicBezTo>
                <a:moveTo>
                  <a:pt x="32175" y="1008"/>
                </a:moveTo>
                <a:cubicBezTo>
                  <a:pt x="31534" y="1008"/>
                  <a:pt x="31048" y="1494"/>
                  <a:pt x="31048" y="2140"/>
                </a:cubicBezTo>
                <a:cubicBezTo>
                  <a:pt x="31048" y="2785"/>
                  <a:pt x="31534" y="3267"/>
                  <a:pt x="32175" y="3267"/>
                </a:cubicBezTo>
                <a:cubicBezTo>
                  <a:pt x="32811" y="3267"/>
                  <a:pt x="33302" y="2785"/>
                  <a:pt x="33302" y="2140"/>
                </a:cubicBezTo>
                <a:cubicBezTo>
                  <a:pt x="33302" y="1494"/>
                  <a:pt x="32811" y="1008"/>
                  <a:pt x="32175" y="1008"/>
                </a:cubicBezTo>
                <a:moveTo>
                  <a:pt x="30452" y="0"/>
                </a:moveTo>
                <a:cubicBezTo>
                  <a:pt x="30244" y="0"/>
                  <a:pt x="30072" y="173"/>
                  <a:pt x="30072" y="376"/>
                </a:cubicBezTo>
                <a:cubicBezTo>
                  <a:pt x="30072" y="584"/>
                  <a:pt x="30244" y="756"/>
                  <a:pt x="30452" y="756"/>
                </a:cubicBezTo>
                <a:cubicBezTo>
                  <a:pt x="30660" y="756"/>
                  <a:pt x="30832" y="584"/>
                  <a:pt x="30832" y="376"/>
                </a:cubicBezTo>
                <a:cubicBezTo>
                  <a:pt x="30832" y="173"/>
                  <a:pt x="30660" y="0"/>
                  <a:pt x="30452" y="0"/>
                </a:cubicBezTo>
                <a:moveTo>
                  <a:pt x="30138" y="3223"/>
                </a:moveTo>
                <a:cubicBezTo>
                  <a:pt x="30761" y="3223"/>
                  <a:pt x="30761" y="3223"/>
                  <a:pt x="30761" y="3223"/>
                </a:cubicBezTo>
                <a:cubicBezTo>
                  <a:pt x="30761" y="1052"/>
                  <a:pt x="30761" y="1052"/>
                  <a:pt x="30761" y="1052"/>
                </a:cubicBezTo>
                <a:cubicBezTo>
                  <a:pt x="30138" y="1052"/>
                  <a:pt x="30138" y="1052"/>
                  <a:pt x="30138" y="1052"/>
                </a:cubicBezTo>
                <a:lnTo>
                  <a:pt x="30138" y="3223"/>
                </a:lnTo>
                <a:close/>
                <a:moveTo>
                  <a:pt x="28505" y="3223"/>
                </a:moveTo>
                <a:cubicBezTo>
                  <a:pt x="29128" y="3223"/>
                  <a:pt x="29128" y="3223"/>
                  <a:pt x="29128" y="3223"/>
                </a:cubicBezTo>
                <a:cubicBezTo>
                  <a:pt x="29128" y="2153"/>
                  <a:pt x="29128" y="2153"/>
                  <a:pt x="29128" y="2153"/>
                </a:cubicBezTo>
                <a:cubicBezTo>
                  <a:pt x="29128" y="1768"/>
                  <a:pt x="29380" y="1609"/>
                  <a:pt x="29587" y="1609"/>
                </a:cubicBezTo>
                <a:cubicBezTo>
                  <a:pt x="29685" y="1609"/>
                  <a:pt x="29782" y="1627"/>
                  <a:pt x="29866" y="1662"/>
                </a:cubicBezTo>
                <a:cubicBezTo>
                  <a:pt x="29937" y="1057"/>
                  <a:pt x="29937" y="1057"/>
                  <a:pt x="29937" y="1057"/>
                </a:cubicBezTo>
                <a:cubicBezTo>
                  <a:pt x="29870" y="1026"/>
                  <a:pt x="29764" y="1008"/>
                  <a:pt x="29649" y="1008"/>
                </a:cubicBezTo>
                <a:cubicBezTo>
                  <a:pt x="29459" y="1008"/>
                  <a:pt x="29221" y="1136"/>
                  <a:pt x="29128" y="1322"/>
                </a:cubicBezTo>
                <a:cubicBezTo>
                  <a:pt x="29128" y="1052"/>
                  <a:pt x="29128" y="1052"/>
                  <a:pt x="29128" y="1052"/>
                </a:cubicBezTo>
                <a:cubicBezTo>
                  <a:pt x="28505" y="1052"/>
                  <a:pt x="28505" y="1052"/>
                  <a:pt x="28505" y="1052"/>
                </a:cubicBezTo>
                <a:lnTo>
                  <a:pt x="28505" y="3223"/>
                </a:lnTo>
                <a:close/>
                <a:moveTo>
                  <a:pt x="27470" y="3223"/>
                </a:moveTo>
                <a:cubicBezTo>
                  <a:pt x="28093" y="3223"/>
                  <a:pt x="28093" y="3223"/>
                  <a:pt x="28093" y="3223"/>
                </a:cubicBezTo>
                <a:cubicBezTo>
                  <a:pt x="28093" y="1052"/>
                  <a:pt x="28093" y="1052"/>
                  <a:pt x="28093" y="1052"/>
                </a:cubicBezTo>
                <a:cubicBezTo>
                  <a:pt x="27470" y="1052"/>
                  <a:pt x="27470" y="1052"/>
                  <a:pt x="27470" y="1052"/>
                </a:cubicBezTo>
                <a:cubicBezTo>
                  <a:pt x="27470" y="2202"/>
                  <a:pt x="27470" y="2202"/>
                  <a:pt x="27470" y="2202"/>
                </a:cubicBezTo>
                <a:cubicBezTo>
                  <a:pt x="27470" y="2485"/>
                  <a:pt x="27302" y="2670"/>
                  <a:pt x="27041" y="2670"/>
                </a:cubicBezTo>
                <a:cubicBezTo>
                  <a:pt x="26785" y="2670"/>
                  <a:pt x="26612" y="2485"/>
                  <a:pt x="26612" y="2202"/>
                </a:cubicBezTo>
                <a:cubicBezTo>
                  <a:pt x="26612" y="1052"/>
                  <a:pt x="26612" y="1052"/>
                  <a:pt x="26612" y="1052"/>
                </a:cubicBezTo>
                <a:cubicBezTo>
                  <a:pt x="25989" y="1052"/>
                  <a:pt x="25989" y="1052"/>
                  <a:pt x="25989" y="1052"/>
                </a:cubicBezTo>
                <a:cubicBezTo>
                  <a:pt x="25989" y="2281"/>
                  <a:pt x="25989" y="2281"/>
                  <a:pt x="25989" y="2281"/>
                </a:cubicBezTo>
                <a:cubicBezTo>
                  <a:pt x="25989" y="2896"/>
                  <a:pt x="26325" y="3267"/>
                  <a:pt x="26882" y="3267"/>
                </a:cubicBezTo>
                <a:cubicBezTo>
                  <a:pt x="27130" y="3267"/>
                  <a:pt x="27333" y="3148"/>
                  <a:pt x="27470" y="2940"/>
                </a:cubicBezTo>
                <a:lnTo>
                  <a:pt x="27470" y="3223"/>
                </a:lnTo>
                <a:close/>
                <a:moveTo>
                  <a:pt x="25758" y="2405"/>
                </a:moveTo>
                <a:cubicBezTo>
                  <a:pt x="25157" y="2131"/>
                  <a:pt x="25157" y="2131"/>
                  <a:pt x="25157" y="2131"/>
                </a:cubicBezTo>
                <a:cubicBezTo>
                  <a:pt x="25060" y="2436"/>
                  <a:pt x="24772" y="2630"/>
                  <a:pt x="24401" y="2630"/>
                </a:cubicBezTo>
                <a:cubicBezTo>
                  <a:pt x="23875" y="2630"/>
                  <a:pt x="23513" y="2219"/>
                  <a:pt x="23513" y="1676"/>
                </a:cubicBezTo>
                <a:cubicBezTo>
                  <a:pt x="23513" y="1128"/>
                  <a:pt x="23875" y="721"/>
                  <a:pt x="24401" y="721"/>
                </a:cubicBezTo>
                <a:cubicBezTo>
                  <a:pt x="24750" y="721"/>
                  <a:pt x="25024" y="898"/>
                  <a:pt x="25139" y="1167"/>
                </a:cubicBezTo>
                <a:cubicBezTo>
                  <a:pt x="25723" y="889"/>
                  <a:pt x="25723" y="889"/>
                  <a:pt x="25723" y="889"/>
                </a:cubicBezTo>
                <a:cubicBezTo>
                  <a:pt x="25572" y="416"/>
                  <a:pt x="25029" y="84"/>
                  <a:pt x="24401" y="84"/>
                </a:cubicBezTo>
                <a:cubicBezTo>
                  <a:pt x="23513" y="84"/>
                  <a:pt x="22841" y="778"/>
                  <a:pt x="22841" y="1676"/>
                </a:cubicBezTo>
                <a:cubicBezTo>
                  <a:pt x="22841" y="2568"/>
                  <a:pt x="23513" y="3267"/>
                  <a:pt x="24401" y="3267"/>
                </a:cubicBezTo>
                <a:cubicBezTo>
                  <a:pt x="25046" y="3267"/>
                  <a:pt x="25608" y="2913"/>
                  <a:pt x="25758" y="2405"/>
                </a:cubicBezTo>
                <a:moveTo>
                  <a:pt x="21254" y="0"/>
                </a:moveTo>
                <a:cubicBezTo>
                  <a:pt x="21046" y="0"/>
                  <a:pt x="20874" y="173"/>
                  <a:pt x="20874" y="376"/>
                </a:cubicBezTo>
                <a:cubicBezTo>
                  <a:pt x="20874" y="584"/>
                  <a:pt x="21046" y="756"/>
                  <a:pt x="21254" y="756"/>
                </a:cubicBezTo>
                <a:cubicBezTo>
                  <a:pt x="21462" y="756"/>
                  <a:pt x="21634" y="584"/>
                  <a:pt x="21634" y="376"/>
                </a:cubicBezTo>
                <a:cubicBezTo>
                  <a:pt x="21634" y="173"/>
                  <a:pt x="21462" y="0"/>
                  <a:pt x="21254" y="0"/>
                </a:cubicBezTo>
                <a:moveTo>
                  <a:pt x="20631" y="3492"/>
                </a:moveTo>
                <a:cubicBezTo>
                  <a:pt x="20582" y="4049"/>
                  <a:pt x="20582" y="4049"/>
                  <a:pt x="20582" y="4049"/>
                </a:cubicBezTo>
                <a:cubicBezTo>
                  <a:pt x="20644" y="4062"/>
                  <a:pt x="20706" y="4062"/>
                  <a:pt x="20755" y="4062"/>
                </a:cubicBezTo>
                <a:cubicBezTo>
                  <a:pt x="21254" y="4062"/>
                  <a:pt x="21568" y="3771"/>
                  <a:pt x="21568" y="3289"/>
                </a:cubicBezTo>
                <a:cubicBezTo>
                  <a:pt x="21568" y="1052"/>
                  <a:pt x="21568" y="1052"/>
                  <a:pt x="21568" y="1052"/>
                </a:cubicBezTo>
                <a:cubicBezTo>
                  <a:pt x="20945" y="1052"/>
                  <a:pt x="20945" y="1052"/>
                  <a:pt x="20945" y="1052"/>
                </a:cubicBezTo>
                <a:cubicBezTo>
                  <a:pt x="20945" y="3223"/>
                  <a:pt x="20945" y="3223"/>
                  <a:pt x="20945" y="3223"/>
                </a:cubicBezTo>
                <a:cubicBezTo>
                  <a:pt x="20945" y="3413"/>
                  <a:pt x="20847" y="3501"/>
                  <a:pt x="20706" y="3501"/>
                </a:cubicBezTo>
                <a:cubicBezTo>
                  <a:pt x="20680" y="3501"/>
                  <a:pt x="20653" y="3497"/>
                  <a:pt x="20631" y="3492"/>
                </a:cubicBezTo>
                <a:moveTo>
                  <a:pt x="20222" y="0"/>
                </a:moveTo>
                <a:cubicBezTo>
                  <a:pt x="20014" y="0"/>
                  <a:pt x="19842" y="173"/>
                  <a:pt x="19842" y="376"/>
                </a:cubicBezTo>
                <a:cubicBezTo>
                  <a:pt x="19842" y="584"/>
                  <a:pt x="20014" y="756"/>
                  <a:pt x="20222" y="756"/>
                </a:cubicBezTo>
                <a:cubicBezTo>
                  <a:pt x="20429" y="756"/>
                  <a:pt x="20602" y="584"/>
                  <a:pt x="20602" y="376"/>
                </a:cubicBezTo>
                <a:cubicBezTo>
                  <a:pt x="20602" y="173"/>
                  <a:pt x="20429" y="0"/>
                  <a:pt x="20222" y="0"/>
                </a:cubicBezTo>
                <a:moveTo>
                  <a:pt x="19908" y="3223"/>
                </a:moveTo>
                <a:cubicBezTo>
                  <a:pt x="20531" y="3223"/>
                  <a:pt x="20531" y="3223"/>
                  <a:pt x="20531" y="3223"/>
                </a:cubicBezTo>
                <a:cubicBezTo>
                  <a:pt x="20531" y="1052"/>
                  <a:pt x="20531" y="1052"/>
                  <a:pt x="20531" y="1052"/>
                </a:cubicBezTo>
                <a:cubicBezTo>
                  <a:pt x="19908" y="1052"/>
                  <a:pt x="19908" y="1052"/>
                  <a:pt x="19908" y="1052"/>
                </a:cubicBezTo>
                <a:lnTo>
                  <a:pt x="19908" y="3223"/>
                </a:lnTo>
                <a:close/>
                <a:moveTo>
                  <a:pt x="17298" y="129"/>
                </a:moveTo>
                <a:cubicBezTo>
                  <a:pt x="17298" y="3223"/>
                  <a:pt x="17298" y="3223"/>
                  <a:pt x="17298" y="3223"/>
                </a:cubicBezTo>
                <a:cubicBezTo>
                  <a:pt x="17921" y="3223"/>
                  <a:pt x="17921" y="3223"/>
                  <a:pt x="17921" y="3223"/>
                </a:cubicBezTo>
                <a:cubicBezTo>
                  <a:pt x="17921" y="2913"/>
                  <a:pt x="17921" y="2913"/>
                  <a:pt x="17921" y="2913"/>
                </a:cubicBezTo>
                <a:cubicBezTo>
                  <a:pt x="18072" y="3139"/>
                  <a:pt x="18302" y="3267"/>
                  <a:pt x="18607" y="3267"/>
                </a:cubicBezTo>
                <a:cubicBezTo>
                  <a:pt x="19172" y="3267"/>
                  <a:pt x="19619" y="2759"/>
                  <a:pt x="19619" y="2135"/>
                </a:cubicBezTo>
                <a:cubicBezTo>
                  <a:pt x="19619" y="1512"/>
                  <a:pt x="19172" y="1008"/>
                  <a:pt x="18607" y="1008"/>
                </a:cubicBezTo>
                <a:cubicBezTo>
                  <a:pt x="18302" y="1008"/>
                  <a:pt x="18072" y="1136"/>
                  <a:pt x="17921" y="1362"/>
                </a:cubicBezTo>
                <a:cubicBezTo>
                  <a:pt x="17921" y="129"/>
                  <a:pt x="17921" y="129"/>
                  <a:pt x="17921" y="129"/>
                </a:cubicBezTo>
                <a:lnTo>
                  <a:pt x="17298" y="129"/>
                </a:lnTo>
                <a:close/>
                <a:moveTo>
                  <a:pt x="18465" y="2670"/>
                </a:moveTo>
                <a:cubicBezTo>
                  <a:pt x="18160" y="2670"/>
                  <a:pt x="17921" y="2440"/>
                  <a:pt x="17921" y="2135"/>
                </a:cubicBezTo>
                <a:cubicBezTo>
                  <a:pt x="17921" y="1835"/>
                  <a:pt x="18160" y="1601"/>
                  <a:pt x="18465" y="1601"/>
                </a:cubicBezTo>
                <a:cubicBezTo>
                  <a:pt x="18766" y="1601"/>
                  <a:pt x="19009" y="1839"/>
                  <a:pt x="19009" y="2135"/>
                </a:cubicBezTo>
                <a:cubicBezTo>
                  <a:pt x="19009" y="2436"/>
                  <a:pt x="18766" y="2670"/>
                  <a:pt x="18465" y="2670"/>
                </a:cubicBezTo>
                <a:moveTo>
                  <a:pt x="15734" y="3258"/>
                </a:moveTo>
                <a:cubicBezTo>
                  <a:pt x="15849" y="3258"/>
                  <a:pt x="15972" y="3236"/>
                  <a:pt x="16052" y="3196"/>
                </a:cubicBezTo>
                <a:cubicBezTo>
                  <a:pt x="16021" y="2644"/>
                  <a:pt x="16021" y="2644"/>
                  <a:pt x="16021" y="2644"/>
                </a:cubicBezTo>
                <a:cubicBezTo>
                  <a:pt x="15972" y="2661"/>
                  <a:pt x="15888" y="2675"/>
                  <a:pt x="15826" y="2675"/>
                </a:cubicBezTo>
                <a:cubicBezTo>
                  <a:pt x="15645" y="2675"/>
                  <a:pt x="15491" y="2546"/>
                  <a:pt x="15491" y="2343"/>
                </a:cubicBezTo>
                <a:cubicBezTo>
                  <a:pt x="15491" y="1645"/>
                  <a:pt x="15491" y="1645"/>
                  <a:pt x="15491" y="1645"/>
                </a:cubicBezTo>
                <a:cubicBezTo>
                  <a:pt x="16025" y="1645"/>
                  <a:pt x="16025" y="1645"/>
                  <a:pt x="16025" y="1645"/>
                </a:cubicBezTo>
                <a:cubicBezTo>
                  <a:pt x="16025" y="1052"/>
                  <a:pt x="16025" y="1052"/>
                  <a:pt x="16025" y="1052"/>
                </a:cubicBezTo>
                <a:cubicBezTo>
                  <a:pt x="15491" y="1052"/>
                  <a:pt x="15491" y="1052"/>
                  <a:pt x="15491" y="1052"/>
                </a:cubicBezTo>
                <a:cubicBezTo>
                  <a:pt x="15491" y="482"/>
                  <a:pt x="15491" y="482"/>
                  <a:pt x="15491" y="482"/>
                </a:cubicBezTo>
                <a:cubicBezTo>
                  <a:pt x="14867" y="482"/>
                  <a:pt x="14867" y="482"/>
                  <a:pt x="14867" y="482"/>
                </a:cubicBezTo>
                <a:cubicBezTo>
                  <a:pt x="14867" y="1052"/>
                  <a:pt x="14867" y="1052"/>
                  <a:pt x="14867" y="1052"/>
                </a:cubicBezTo>
                <a:cubicBezTo>
                  <a:pt x="14465" y="1052"/>
                  <a:pt x="14465" y="1052"/>
                  <a:pt x="14465" y="1052"/>
                </a:cubicBezTo>
                <a:cubicBezTo>
                  <a:pt x="14465" y="1645"/>
                  <a:pt x="14465" y="1645"/>
                  <a:pt x="14465" y="1645"/>
                </a:cubicBezTo>
                <a:cubicBezTo>
                  <a:pt x="14867" y="1645"/>
                  <a:pt x="14867" y="1645"/>
                  <a:pt x="14867" y="1645"/>
                </a:cubicBezTo>
                <a:cubicBezTo>
                  <a:pt x="14867" y="2374"/>
                  <a:pt x="14867" y="2374"/>
                  <a:pt x="14867" y="2374"/>
                </a:cubicBezTo>
                <a:cubicBezTo>
                  <a:pt x="14867" y="2935"/>
                  <a:pt x="15225" y="3258"/>
                  <a:pt x="15734" y="3258"/>
                </a:cubicBezTo>
                <a:moveTo>
                  <a:pt x="13969" y="0"/>
                </a:moveTo>
                <a:cubicBezTo>
                  <a:pt x="13761" y="0"/>
                  <a:pt x="13589" y="173"/>
                  <a:pt x="13589" y="376"/>
                </a:cubicBezTo>
                <a:cubicBezTo>
                  <a:pt x="13589" y="584"/>
                  <a:pt x="13761" y="756"/>
                  <a:pt x="13969" y="756"/>
                </a:cubicBezTo>
                <a:cubicBezTo>
                  <a:pt x="14177" y="756"/>
                  <a:pt x="14349" y="584"/>
                  <a:pt x="14349" y="376"/>
                </a:cubicBezTo>
                <a:cubicBezTo>
                  <a:pt x="14349" y="173"/>
                  <a:pt x="14177" y="0"/>
                  <a:pt x="13969" y="0"/>
                </a:cubicBezTo>
                <a:moveTo>
                  <a:pt x="13655" y="3223"/>
                </a:moveTo>
                <a:cubicBezTo>
                  <a:pt x="14279" y="3223"/>
                  <a:pt x="14279" y="3223"/>
                  <a:pt x="14279" y="3223"/>
                </a:cubicBezTo>
                <a:cubicBezTo>
                  <a:pt x="14279" y="1052"/>
                  <a:pt x="14279" y="1052"/>
                  <a:pt x="14279" y="1052"/>
                </a:cubicBezTo>
                <a:cubicBezTo>
                  <a:pt x="13655" y="1052"/>
                  <a:pt x="13655" y="1052"/>
                  <a:pt x="13655" y="1052"/>
                </a:cubicBezTo>
                <a:lnTo>
                  <a:pt x="13655" y="3223"/>
                </a:lnTo>
                <a:close/>
                <a:moveTo>
                  <a:pt x="11792" y="1879"/>
                </a:moveTo>
                <a:cubicBezTo>
                  <a:pt x="11858" y="1654"/>
                  <a:pt x="12022" y="1525"/>
                  <a:pt x="12278" y="1525"/>
                </a:cubicBezTo>
                <a:cubicBezTo>
                  <a:pt x="12508" y="1525"/>
                  <a:pt x="12698" y="1671"/>
                  <a:pt x="12729" y="1879"/>
                </a:cubicBezTo>
                <a:lnTo>
                  <a:pt x="11792" y="1879"/>
                </a:lnTo>
                <a:close/>
                <a:moveTo>
                  <a:pt x="12322" y="3267"/>
                </a:moveTo>
                <a:cubicBezTo>
                  <a:pt x="12773" y="3267"/>
                  <a:pt x="13136" y="3099"/>
                  <a:pt x="13295" y="2812"/>
                </a:cubicBezTo>
                <a:cubicBezTo>
                  <a:pt x="12804" y="2511"/>
                  <a:pt x="12804" y="2511"/>
                  <a:pt x="12804" y="2511"/>
                </a:cubicBezTo>
                <a:cubicBezTo>
                  <a:pt x="12729" y="2639"/>
                  <a:pt x="12530" y="2732"/>
                  <a:pt x="12336" y="2732"/>
                </a:cubicBezTo>
                <a:cubicBezTo>
                  <a:pt x="12044" y="2732"/>
                  <a:pt x="11845" y="2582"/>
                  <a:pt x="11787" y="2303"/>
                </a:cubicBezTo>
                <a:cubicBezTo>
                  <a:pt x="13339" y="2303"/>
                  <a:pt x="13339" y="2303"/>
                  <a:pt x="13339" y="2303"/>
                </a:cubicBezTo>
                <a:cubicBezTo>
                  <a:pt x="13352" y="2219"/>
                  <a:pt x="13357" y="2118"/>
                  <a:pt x="13357" y="2043"/>
                </a:cubicBezTo>
                <a:cubicBezTo>
                  <a:pt x="13357" y="1463"/>
                  <a:pt x="12897" y="1008"/>
                  <a:pt x="12309" y="1008"/>
                </a:cubicBezTo>
                <a:cubicBezTo>
                  <a:pt x="11677" y="1008"/>
                  <a:pt x="11182" y="1494"/>
                  <a:pt x="11182" y="2126"/>
                </a:cubicBezTo>
                <a:cubicBezTo>
                  <a:pt x="11182" y="2772"/>
                  <a:pt x="11686" y="3267"/>
                  <a:pt x="12322" y="3267"/>
                </a:cubicBezTo>
                <a:moveTo>
                  <a:pt x="9867" y="1605"/>
                </a:moveTo>
                <a:cubicBezTo>
                  <a:pt x="10159" y="1605"/>
                  <a:pt x="10389" y="1835"/>
                  <a:pt x="10389" y="2140"/>
                </a:cubicBezTo>
                <a:cubicBezTo>
                  <a:pt x="10389" y="2440"/>
                  <a:pt x="10159" y="2670"/>
                  <a:pt x="9867" y="2670"/>
                </a:cubicBezTo>
                <a:cubicBezTo>
                  <a:pt x="9571" y="2670"/>
                  <a:pt x="9345" y="2440"/>
                  <a:pt x="9345" y="2140"/>
                </a:cubicBezTo>
                <a:cubicBezTo>
                  <a:pt x="9345" y="1835"/>
                  <a:pt x="9571" y="1605"/>
                  <a:pt x="9867" y="1605"/>
                </a:cubicBezTo>
                <a:moveTo>
                  <a:pt x="9867" y="1008"/>
                </a:moveTo>
                <a:cubicBezTo>
                  <a:pt x="9226" y="1008"/>
                  <a:pt x="8740" y="1494"/>
                  <a:pt x="8740" y="2140"/>
                </a:cubicBezTo>
                <a:cubicBezTo>
                  <a:pt x="8740" y="2785"/>
                  <a:pt x="9226" y="3267"/>
                  <a:pt x="9867" y="3267"/>
                </a:cubicBezTo>
                <a:cubicBezTo>
                  <a:pt x="10504" y="3267"/>
                  <a:pt x="10994" y="2785"/>
                  <a:pt x="10994" y="2140"/>
                </a:cubicBezTo>
                <a:cubicBezTo>
                  <a:pt x="10994" y="1494"/>
                  <a:pt x="10504" y="1008"/>
                  <a:pt x="9867" y="1008"/>
                </a:cubicBezTo>
                <a:moveTo>
                  <a:pt x="7223" y="3223"/>
                </a:moveTo>
                <a:cubicBezTo>
                  <a:pt x="7847" y="3223"/>
                  <a:pt x="7847" y="3223"/>
                  <a:pt x="7847" y="3223"/>
                </a:cubicBezTo>
                <a:cubicBezTo>
                  <a:pt x="7847" y="2153"/>
                  <a:pt x="7847" y="2153"/>
                  <a:pt x="7847" y="2153"/>
                </a:cubicBezTo>
                <a:cubicBezTo>
                  <a:pt x="7847" y="1768"/>
                  <a:pt x="8099" y="1609"/>
                  <a:pt x="8306" y="1609"/>
                </a:cubicBezTo>
                <a:cubicBezTo>
                  <a:pt x="8404" y="1609"/>
                  <a:pt x="8501" y="1627"/>
                  <a:pt x="8585" y="1662"/>
                </a:cubicBezTo>
                <a:cubicBezTo>
                  <a:pt x="8656" y="1057"/>
                  <a:pt x="8656" y="1057"/>
                  <a:pt x="8656" y="1057"/>
                </a:cubicBezTo>
                <a:cubicBezTo>
                  <a:pt x="8589" y="1026"/>
                  <a:pt x="8483" y="1008"/>
                  <a:pt x="8368" y="1008"/>
                </a:cubicBezTo>
                <a:cubicBezTo>
                  <a:pt x="8178" y="1008"/>
                  <a:pt x="7939" y="1136"/>
                  <a:pt x="7847" y="1322"/>
                </a:cubicBezTo>
                <a:cubicBezTo>
                  <a:pt x="7847" y="1052"/>
                  <a:pt x="7847" y="1052"/>
                  <a:pt x="7847" y="1052"/>
                </a:cubicBezTo>
                <a:cubicBezTo>
                  <a:pt x="7223" y="1052"/>
                  <a:pt x="7223" y="1052"/>
                  <a:pt x="7223" y="1052"/>
                </a:cubicBezTo>
                <a:lnTo>
                  <a:pt x="7223" y="3223"/>
                </a:lnTo>
                <a:close/>
                <a:moveTo>
                  <a:pt x="5647" y="2622"/>
                </a:moveTo>
                <a:cubicBezTo>
                  <a:pt x="5346" y="2622"/>
                  <a:pt x="5103" y="2392"/>
                  <a:pt x="5103" y="2100"/>
                </a:cubicBezTo>
                <a:cubicBezTo>
                  <a:pt x="5103" y="1813"/>
                  <a:pt x="5346" y="1583"/>
                  <a:pt x="5647" y="1583"/>
                </a:cubicBezTo>
                <a:cubicBezTo>
                  <a:pt x="5952" y="1583"/>
                  <a:pt x="6191" y="1808"/>
                  <a:pt x="6191" y="2100"/>
                </a:cubicBezTo>
                <a:cubicBezTo>
                  <a:pt x="6191" y="2396"/>
                  <a:pt x="5952" y="2622"/>
                  <a:pt x="5647" y="2622"/>
                </a:cubicBezTo>
                <a:moveTo>
                  <a:pt x="5620" y="4115"/>
                </a:moveTo>
                <a:cubicBezTo>
                  <a:pt x="6274" y="4115"/>
                  <a:pt x="6814" y="3722"/>
                  <a:pt x="6814" y="3068"/>
                </a:cubicBezTo>
                <a:cubicBezTo>
                  <a:pt x="6814" y="1048"/>
                  <a:pt x="6814" y="1048"/>
                  <a:pt x="6814" y="1048"/>
                </a:cubicBezTo>
                <a:cubicBezTo>
                  <a:pt x="6191" y="1048"/>
                  <a:pt x="6191" y="1048"/>
                  <a:pt x="6191" y="1048"/>
                </a:cubicBezTo>
                <a:cubicBezTo>
                  <a:pt x="6191" y="1349"/>
                  <a:pt x="6191" y="1349"/>
                  <a:pt x="6191" y="1349"/>
                </a:cubicBezTo>
                <a:cubicBezTo>
                  <a:pt x="6040" y="1132"/>
                  <a:pt x="5810" y="1008"/>
                  <a:pt x="5505" y="1008"/>
                </a:cubicBezTo>
                <a:cubicBezTo>
                  <a:pt x="4940" y="1008"/>
                  <a:pt x="4493" y="1494"/>
                  <a:pt x="4493" y="2100"/>
                </a:cubicBezTo>
                <a:cubicBezTo>
                  <a:pt x="4493" y="2706"/>
                  <a:pt x="4940" y="3201"/>
                  <a:pt x="5505" y="3201"/>
                </a:cubicBezTo>
                <a:cubicBezTo>
                  <a:pt x="5810" y="3201"/>
                  <a:pt x="6040" y="3077"/>
                  <a:pt x="6191" y="2856"/>
                </a:cubicBezTo>
                <a:cubicBezTo>
                  <a:pt x="6191" y="3068"/>
                  <a:pt x="6191" y="3068"/>
                  <a:pt x="6191" y="3068"/>
                </a:cubicBezTo>
                <a:cubicBezTo>
                  <a:pt x="6191" y="3364"/>
                  <a:pt x="5886" y="3554"/>
                  <a:pt x="5620" y="3554"/>
                </a:cubicBezTo>
                <a:cubicBezTo>
                  <a:pt x="5364" y="3554"/>
                  <a:pt x="5121" y="3488"/>
                  <a:pt x="4926" y="3338"/>
                </a:cubicBezTo>
                <a:cubicBezTo>
                  <a:pt x="4621" y="3771"/>
                  <a:pt x="4621" y="3771"/>
                  <a:pt x="4621" y="3771"/>
                </a:cubicBezTo>
                <a:cubicBezTo>
                  <a:pt x="4834" y="3987"/>
                  <a:pt x="5262" y="4115"/>
                  <a:pt x="5620" y="4115"/>
                </a:cubicBezTo>
                <a:moveTo>
                  <a:pt x="2929" y="0"/>
                </a:moveTo>
                <a:cubicBezTo>
                  <a:pt x="2721" y="0"/>
                  <a:pt x="2548" y="173"/>
                  <a:pt x="2548" y="376"/>
                </a:cubicBezTo>
                <a:cubicBezTo>
                  <a:pt x="2548" y="584"/>
                  <a:pt x="2721" y="756"/>
                  <a:pt x="2929" y="756"/>
                </a:cubicBezTo>
                <a:cubicBezTo>
                  <a:pt x="3136" y="756"/>
                  <a:pt x="3309" y="584"/>
                  <a:pt x="3309" y="376"/>
                </a:cubicBezTo>
                <a:cubicBezTo>
                  <a:pt x="3309" y="173"/>
                  <a:pt x="3136" y="0"/>
                  <a:pt x="2929" y="0"/>
                </a:cubicBezTo>
                <a:moveTo>
                  <a:pt x="2305" y="3492"/>
                </a:moveTo>
                <a:cubicBezTo>
                  <a:pt x="2257" y="4049"/>
                  <a:pt x="2257" y="4049"/>
                  <a:pt x="2257" y="4049"/>
                </a:cubicBezTo>
                <a:cubicBezTo>
                  <a:pt x="2319" y="4062"/>
                  <a:pt x="2380" y="4062"/>
                  <a:pt x="2429" y="4062"/>
                </a:cubicBezTo>
                <a:cubicBezTo>
                  <a:pt x="2929" y="4062"/>
                  <a:pt x="3242" y="3771"/>
                  <a:pt x="3242" y="3289"/>
                </a:cubicBezTo>
                <a:cubicBezTo>
                  <a:pt x="3242" y="1052"/>
                  <a:pt x="3242" y="1052"/>
                  <a:pt x="3242" y="1052"/>
                </a:cubicBezTo>
                <a:cubicBezTo>
                  <a:pt x="2619" y="1052"/>
                  <a:pt x="2619" y="1052"/>
                  <a:pt x="2619" y="1052"/>
                </a:cubicBezTo>
                <a:cubicBezTo>
                  <a:pt x="2619" y="3223"/>
                  <a:pt x="2619" y="3223"/>
                  <a:pt x="2619" y="3223"/>
                </a:cubicBezTo>
                <a:cubicBezTo>
                  <a:pt x="2619" y="3413"/>
                  <a:pt x="2522" y="3501"/>
                  <a:pt x="2380" y="3501"/>
                </a:cubicBezTo>
                <a:cubicBezTo>
                  <a:pt x="2354" y="3501"/>
                  <a:pt x="2327" y="3497"/>
                  <a:pt x="2305" y="3492"/>
                </a:cubicBezTo>
                <a:moveTo>
                  <a:pt x="1896" y="0"/>
                </a:moveTo>
                <a:cubicBezTo>
                  <a:pt x="1688" y="0"/>
                  <a:pt x="1516" y="173"/>
                  <a:pt x="1516" y="376"/>
                </a:cubicBezTo>
                <a:cubicBezTo>
                  <a:pt x="1516" y="584"/>
                  <a:pt x="1688" y="756"/>
                  <a:pt x="1896" y="756"/>
                </a:cubicBezTo>
                <a:cubicBezTo>
                  <a:pt x="2104" y="756"/>
                  <a:pt x="2276" y="584"/>
                  <a:pt x="2276" y="376"/>
                </a:cubicBezTo>
                <a:cubicBezTo>
                  <a:pt x="2276" y="173"/>
                  <a:pt x="2104" y="0"/>
                  <a:pt x="1896" y="0"/>
                </a:cubicBezTo>
                <a:moveTo>
                  <a:pt x="1582" y="3223"/>
                </a:moveTo>
                <a:cubicBezTo>
                  <a:pt x="2205" y="3223"/>
                  <a:pt x="2205" y="3223"/>
                  <a:pt x="2205" y="3223"/>
                </a:cubicBezTo>
                <a:cubicBezTo>
                  <a:pt x="2205" y="1052"/>
                  <a:pt x="2205" y="1052"/>
                  <a:pt x="2205" y="1052"/>
                </a:cubicBezTo>
                <a:cubicBezTo>
                  <a:pt x="1582" y="1052"/>
                  <a:pt x="1582" y="1052"/>
                  <a:pt x="1582" y="1052"/>
                </a:cubicBezTo>
                <a:lnTo>
                  <a:pt x="1582" y="3223"/>
                </a:lnTo>
                <a:close/>
                <a:moveTo>
                  <a:pt x="35" y="2630"/>
                </a:moveTo>
                <a:cubicBezTo>
                  <a:pt x="0" y="3231"/>
                  <a:pt x="0" y="3231"/>
                  <a:pt x="0" y="3231"/>
                </a:cubicBezTo>
                <a:cubicBezTo>
                  <a:pt x="102" y="3254"/>
                  <a:pt x="230" y="3258"/>
                  <a:pt x="309" y="3258"/>
                </a:cubicBezTo>
                <a:cubicBezTo>
                  <a:pt x="791" y="3258"/>
                  <a:pt x="1158" y="2918"/>
                  <a:pt x="1158" y="2387"/>
                </a:cubicBezTo>
                <a:cubicBezTo>
                  <a:pt x="1158" y="129"/>
                  <a:pt x="1158" y="129"/>
                  <a:pt x="1158" y="129"/>
                </a:cubicBezTo>
                <a:cubicBezTo>
                  <a:pt x="499" y="129"/>
                  <a:pt x="499" y="129"/>
                  <a:pt x="499" y="129"/>
                </a:cubicBezTo>
                <a:cubicBezTo>
                  <a:pt x="499" y="2210"/>
                  <a:pt x="499" y="2210"/>
                  <a:pt x="499" y="2210"/>
                </a:cubicBezTo>
                <a:cubicBezTo>
                  <a:pt x="499" y="2524"/>
                  <a:pt x="354" y="2635"/>
                  <a:pt x="115" y="2635"/>
                </a:cubicBezTo>
                <a:cubicBezTo>
                  <a:pt x="88" y="2635"/>
                  <a:pt x="62" y="2635"/>
                  <a:pt x="35" y="263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853565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ogan (mpaars)]">
    <p:bg>
      <p:bgPr>
        <a:solidFill>
          <a:schemeClr val="accent2"/>
        </a:solidFill>
        <a:effectLst/>
      </p:bgPr>
    </p:bg>
    <p:spTree>
      <p:nvGrpSpPr>
        <p:cNvPr id="1" name=""/>
        <p:cNvGrpSpPr/>
        <p:nvPr/>
      </p:nvGrpSpPr>
      <p:grpSpPr>
        <a:xfrm>
          <a:off x="0" y="0"/>
          <a:ext cx="0" cy="0"/>
          <a:chOff x="0" y="0"/>
          <a:chExt cx="0" cy="0"/>
        </a:xfrm>
      </p:grpSpPr>
      <p:sp>
        <p:nvSpPr>
          <p:cNvPr id="6" name="Tijdelijke aanduiding voor tekst 1 (JU-Free)">
            <a:extLst>
              <a:ext uri="{FF2B5EF4-FFF2-40B4-BE49-F238E27FC236}">
                <a16:creationId xmlns:a16="http://schemas.microsoft.com/office/drawing/2014/main" id="{6100FA0A-5E25-7F42-550A-497DA8FC4FE5}"/>
              </a:ext>
            </a:extLst>
          </p:cNvPr>
          <p:cNvSpPr>
            <a:spLocks noGrp="1"/>
          </p:cNvSpPr>
          <p:nvPr>
            <p:ph type="body" sz="quarter" idx="13" hasCustomPrompt="1"/>
          </p:nvPr>
        </p:nvSpPr>
        <p:spPr bwMode="gray">
          <a:xfrm>
            <a:off x="609600" y="6096000"/>
            <a:ext cx="8496300" cy="241300"/>
          </a:xfrm>
        </p:spPr>
        <p:txBody>
          <a:bodyPr/>
          <a:lstStyle>
            <a:lvl1pPr marL="0" indent="0">
              <a:lnSpc>
                <a:spcPct val="100000"/>
              </a:lnSpc>
              <a:spcBef>
                <a:spcPts val="0"/>
              </a:spcBef>
              <a:buNone/>
              <a:defRPr sz="1300" b="0">
                <a:solidFill>
                  <a:srgbClr val="FFFFFF"/>
                </a:solidFill>
              </a:defRPr>
            </a:lvl1pPr>
            <a:lvl2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9pPr>
          </a:lstStyle>
          <a:p>
            <a:pPr lvl="0"/>
            <a:r>
              <a:rPr lang="nl-NL" dirty="0"/>
              <a:t>Naam Auteur (vet) | Contactgegevens (voluit)] </a:t>
            </a:r>
          </a:p>
          <a:p>
            <a:pPr lvl="0"/>
            <a:r>
              <a:rPr lang="nl-NL" dirty="0"/>
              <a:t>JU-LEVEL1=Standaard</a:t>
            </a:r>
          </a:p>
        </p:txBody>
      </p:sp>
      <p:sp>
        <p:nvSpPr>
          <p:cNvPr id="7" name="Frame 2">
            <a:extLst>
              <a:ext uri="{FF2B5EF4-FFF2-40B4-BE49-F238E27FC236}">
                <a16:creationId xmlns:a16="http://schemas.microsoft.com/office/drawing/2014/main" id="{70EF08AA-076A-4A1E-5DBC-06DEAB976A0F}"/>
              </a:ext>
            </a:extLst>
          </p:cNvPr>
          <p:cNvSpPr>
            <a:spLocks noSelect="1" noEditPoints="1"/>
          </p:cNvSpPr>
          <p:nvPr userDrawn="1"/>
        </p:nvSpPr>
        <p:spPr bwMode="gray">
          <a:xfrm>
            <a:off x="654050" y="2738439"/>
            <a:ext cx="10898188" cy="1306513"/>
          </a:xfrm>
          <a:custGeom>
            <a:avLst/>
            <a:gdLst>
              <a:gd name="T0" fmla="*/ 33516 w 34325"/>
              <a:gd name="T1" fmla="*/ 2869 h 4115"/>
              <a:gd name="T2" fmla="*/ 32175 w 34325"/>
              <a:gd name="T3" fmla="*/ 2670 h 4115"/>
              <a:gd name="T4" fmla="*/ 31048 w 34325"/>
              <a:gd name="T5" fmla="*/ 2140 h 4115"/>
              <a:gd name="T6" fmla="*/ 30452 w 34325"/>
              <a:gd name="T7" fmla="*/ 0 h 4115"/>
              <a:gd name="T8" fmla="*/ 30452 w 34325"/>
              <a:gd name="T9" fmla="*/ 0 h 4115"/>
              <a:gd name="T10" fmla="*/ 30138 w 34325"/>
              <a:gd name="T11" fmla="*/ 1052 h 4115"/>
              <a:gd name="T12" fmla="*/ 29128 w 34325"/>
              <a:gd name="T13" fmla="*/ 2153 h 4115"/>
              <a:gd name="T14" fmla="*/ 29649 w 34325"/>
              <a:gd name="T15" fmla="*/ 1008 h 4115"/>
              <a:gd name="T16" fmla="*/ 28505 w 34325"/>
              <a:gd name="T17" fmla="*/ 3223 h 4115"/>
              <a:gd name="T18" fmla="*/ 27470 w 34325"/>
              <a:gd name="T19" fmla="*/ 1052 h 4115"/>
              <a:gd name="T20" fmla="*/ 26612 w 34325"/>
              <a:gd name="T21" fmla="*/ 1052 h 4115"/>
              <a:gd name="T22" fmla="*/ 27470 w 34325"/>
              <a:gd name="T23" fmla="*/ 2940 h 4115"/>
              <a:gd name="T24" fmla="*/ 24401 w 34325"/>
              <a:gd name="T25" fmla="*/ 2630 h 4115"/>
              <a:gd name="T26" fmla="*/ 25723 w 34325"/>
              <a:gd name="T27" fmla="*/ 889 h 4115"/>
              <a:gd name="T28" fmla="*/ 25758 w 34325"/>
              <a:gd name="T29" fmla="*/ 2405 h 4115"/>
              <a:gd name="T30" fmla="*/ 21634 w 34325"/>
              <a:gd name="T31" fmla="*/ 376 h 4115"/>
              <a:gd name="T32" fmla="*/ 20755 w 34325"/>
              <a:gd name="T33" fmla="*/ 4062 h 4115"/>
              <a:gd name="T34" fmla="*/ 20945 w 34325"/>
              <a:gd name="T35" fmla="*/ 3223 h 4115"/>
              <a:gd name="T36" fmla="*/ 19842 w 34325"/>
              <a:gd name="T37" fmla="*/ 376 h 4115"/>
              <a:gd name="T38" fmla="*/ 19908 w 34325"/>
              <a:gd name="T39" fmla="*/ 3223 h 4115"/>
              <a:gd name="T40" fmla="*/ 19908 w 34325"/>
              <a:gd name="T41" fmla="*/ 3223 h 4115"/>
              <a:gd name="T42" fmla="*/ 17921 w 34325"/>
              <a:gd name="T43" fmla="*/ 2913 h 4115"/>
              <a:gd name="T44" fmla="*/ 17921 w 34325"/>
              <a:gd name="T45" fmla="*/ 1362 h 4115"/>
              <a:gd name="T46" fmla="*/ 17921 w 34325"/>
              <a:gd name="T47" fmla="*/ 2135 h 4115"/>
              <a:gd name="T48" fmla="*/ 15734 w 34325"/>
              <a:gd name="T49" fmla="*/ 3258 h 4115"/>
              <a:gd name="T50" fmla="*/ 15491 w 34325"/>
              <a:gd name="T51" fmla="*/ 2343 h 4115"/>
              <a:gd name="T52" fmla="*/ 15491 w 34325"/>
              <a:gd name="T53" fmla="*/ 1052 h 4115"/>
              <a:gd name="T54" fmla="*/ 14465 w 34325"/>
              <a:gd name="T55" fmla="*/ 1052 h 4115"/>
              <a:gd name="T56" fmla="*/ 15734 w 34325"/>
              <a:gd name="T57" fmla="*/ 3258 h 4115"/>
              <a:gd name="T58" fmla="*/ 14349 w 34325"/>
              <a:gd name="T59" fmla="*/ 376 h 4115"/>
              <a:gd name="T60" fmla="*/ 14279 w 34325"/>
              <a:gd name="T61" fmla="*/ 1052 h 4115"/>
              <a:gd name="T62" fmla="*/ 12278 w 34325"/>
              <a:gd name="T63" fmla="*/ 1525 h 4115"/>
              <a:gd name="T64" fmla="*/ 13295 w 34325"/>
              <a:gd name="T65" fmla="*/ 2812 h 4115"/>
              <a:gd name="T66" fmla="*/ 13339 w 34325"/>
              <a:gd name="T67" fmla="*/ 2303 h 4115"/>
              <a:gd name="T68" fmla="*/ 12322 w 34325"/>
              <a:gd name="T69" fmla="*/ 3267 h 4115"/>
              <a:gd name="T70" fmla="*/ 9345 w 34325"/>
              <a:gd name="T71" fmla="*/ 2140 h 4115"/>
              <a:gd name="T72" fmla="*/ 9867 w 34325"/>
              <a:gd name="T73" fmla="*/ 3267 h 4115"/>
              <a:gd name="T74" fmla="*/ 7847 w 34325"/>
              <a:gd name="T75" fmla="*/ 3223 h 4115"/>
              <a:gd name="T76" fmla="*/ 8656 w 34325"/>
              <a:gd name="T77" fmla="*/ 1057 h 4115"/>
              <a:gd name="T78" fmla="*/ 7223 w 34325"/>
              <a:gd name="T79" fmla="*/ 1052 h 4115"/>
              <a:gd name="T80" fmla="*/ 5647 w 34325"/>
              <a:gd name="T81" fmla="*/ 1583 h 4115"/>
              <a:gd name="T82" fmla="*/ 6814 w 34325"/>
              <a:gd name="T83" fmla="*/ 3068 h 4115"/>
              <a:gd name="T84" fmla="*/ 5505 w 34325"/>
              <a:gd name="T85" fmla="*/ 1008 h 4115"/>
              <a:gd name="T86" fmla="*/ 6191 w 34325"/>
              <a:gd name="T87" fmla="*/ 3068 h 4115"/>
              <a:gd name="T88" fmla="*/ 5620 w 34325"/>
              <a:gd name="T89" fmla="*/ 4115 h 4115"/>
              <a:gd name="T90" fmla="*/ 3309 w 34325"/>
              <a:gd name="T91" fmla="*/ 376 h 4115"/>
              <a:gd name="T92" fmla="*/ 2429 w 34325"/>
              <a:gd name="T93" fmla="*/ 4062 h 4115"/>
              <a:gd name="T94" fmla="*/ 2619 w 34325"/>
              <a:gd name="T95" fmla="*/ 3223 h 4115"/>
              <a:gd name="T96" fmla="*/ 1516 w 34325"/>
              <a:gd name="T97" fmla="*/ 376 h 4115"/>
              <a:gd name="T98" fmla="*/ 1582 w 34325"/>
              <a:gd name="T99" fmla="*/ 3223 h 4115"/>
              <a:gd name="T100" fmla="*/ 1582 w 34325"/>
              <a:gd name="T101" fmla="*/ 3223 h 4115"/>
              <a:gd name="T102" fmla="*/ 1158 w 34325"/>
              <a:gd name="T103" fmla="*/ 2387 h 4115"/>
              <a:gd name="T104" fmla="*/ 115 w 34325"/>
              <a:gd name="T105" fmla="*/ 2635 h 4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325" h="4115">
                <a:moveTo>
                  <a:pt x="33918" y="3267"/>
                </a:moveTo>
                <a:cubicBezTo>
                  <a:pt x="34148" y="3267"/>
                  <a:pt x="34325" y="3090"/>
                  <a:pt x="34325" y="2869"/>
                </a:cubicBezTo>
                <a:cubicBezTo>
                  <a:pt x="34325" y="2648"/>
                  <a:pt x="34148" y="2476"/>
                  <a:pt x="33918" y="2476"/>
                </a:cubicBezTo>
                <a:cubicBezTo>
                  <a:pt x="33693" y="2476"/>
                  <a:pt x="33516" y="2648"/>
                  <a:pt x="33516" y="2869"/>
                </a:cubicBezTo>
                <a:cubicBezTo>
                  <a:pt x="33516" y="3090"/>
                  <a:pt x="33693" y="3267"/>
                  <a:pt x="33918" y="3267"/>
                </a:cubicBezTo>
                <a:moveTo>
                  <a:pt x="32175" y="1605"/>
                </a:moveTo>
                <a:cubicBezTo>
                  <a:pt x="32467" y="1605"/>
                  <a:pt x="32696" y="1835"/>
                  <a:pt x="32696" y="2140"/>
                </a:cubicBezTo>
                <a:cubicBezTo>
                  <a:pt x="32696" y="2440"/>
                  <a:pt x="32467" y="2670"/>
                  <a:pt x="32175" y="2670"/>
                </a:cubicBezTo>
                <a:cubicBezTo>
                  <a:pt x="31879" y="2670"/>
                  <a:pt x="31653" y="2440"/>
                  <a:pt x="31653" y="2140"/>
                </a:cubicBezTo>
                <a:cubicBezTo>
                  <a:pt x="31653" y="1835"/>
                  <a:pt x="31879" y="1605"/>
                  <a:pt x="32175" y="1605"/>
                </a:cubicBezTo>
                <a:moveTo>
                  <a:pt x="32175" y="1008"/>
                </a:moveTo>
                <a:cubicBezTo>
                  <a:pt x="31534" y="1008"/>
                  <a:pt x="31048" y="1494"/>
                  <a:pt x="31048" y="2140"/>
                </a:cubicBezTo>
                <a:cubicBezTo>
                  <a:pt x="31048" y="2785"/>
                  <a:pt x="31534" y="3267"/>
                  <a:pt x="32175" y="3267"/>
                </a:cubicBezTo>
                <a:cubicBezTo>
                  <a:pt x="32811" y="3267"/>
                  <a:pt x="33302" y="2785"/>
                  <a:pt x="33302" y="2140"/>
                </a:cubicBezTo>
                <a:cubicBezTo>
                  <a:pt x="33302" y="1494"/>
                  <a:pt x="32811" y="1008"/>
                  <a:pt x="32175" y="1008"/>
                </a:cubicBezTo>
                <a:moveTo>
                  <a:pt x="30452" y="0"/>
                </a:moveTo>
                <a:cubicBezTo>
                  <a:pt x="30244" y="0"/>
                  <a:pt x="30072" y="173"/>
                  <a:pt x="30072" y="376"/>
                </a:cubicBezTo>
                <a:cubicBezTo>
                  <a:pt x="30072" y="584"/>
                  <a:pt x="30244" y="756"/>
                  <a:pt x="30452" y="756"/>
                </a:cubicBezTo>
                <a:cubicBezTo>
                  <a:pt x="30660" y="756"/>
                  <a:pt x="30832" y="584"/>
                  <a:pt x="30832" y="376"/>
                </a:cubicBezTo>
                <a:cubicBezTo>
                  <a:pt x="30832" y="173"/>
                  <a:pt x="30660" y="0"/>
                  <a:pt x="30452" y="0"/>
                </a:cubicBezTo>
                <a:moveTo>
                  <a:pt x="30138" y="3223"/>
                </a:moveTo>
                <a:cubicBezTo>
                  <a:pt x="30761" y="3223"/>
                  <a:pt x="30761" y="3223"/>
                  <a:pt x="30761" y="3223"/>
                </a:cubicBezTo>
                <a:cubicBezTo>
                  <a:pt x="30761" y="1052"/>
                  <a:pt x="30761" y="1052"/>
                  <a:pt x="30761" y="1052"/>
                </a:cubicBezTo>
                <a:cubicBezTo>
                  <a:pt x="30138" y="1052"/>
                  <a:pt x="30138" y="1052"/>
                  <a:pt x="30138" y="1052"/>
                </a:cubicBezTo>
                <a:lnTo>
                  <a:pt x="30138" y="3223"/>
                </a:lnTo>
                <a:close/>
                <a:moveTo>
                  <a:pt x="28505" y="3223"/>
                </a:moveTo>
                <a:cubicBezTo>
                  <a:pt x="29128" y="3223"/>
                  <a:pt x="29128" y="3223"/>
                  <a:pt x="29128" y="3223"/>
                </a:cubicBezTo>
                <a:cubicBezTo>
                  <a:pt x="29128" y="2153"/>
                  <a:pt x="29128" y="2153"/>
                  <a:pt x="29128" y="2153"/>
                </a:cubicBezTo>
                <a:cubicBezTo>
                  <a:pt x="29128" y="1768"/>
                  <a:pt x="29380" y="1609"/>
                  <a:pt x="29587" y="1609"/>
                </a:cubicBezTo>
                <a:cubicBezTo>
                  <a:pt x="29685" y="1609"/>
                  <a:pt x="29782" y="1627"/>
                  <a:pt x="29866" y="1662"/>
                </a:cubicBezTo>
                <a:cubicBezTo>
                  <a:pt x="29937" y="1057"/>
                  <a:pt x="29937" y="1057"/>
                  <a:pt x="29937" y="1057"/>
                </a:cubicBezTo>
                <a:cubicBezTo>
                  <a:pt x="29870" y="1026"/>
                  <a:pt x="29764" y="1008"/>
                  <a:pt x="29649" y="1008"/>
                </a:cubicBezTo>
                <a:cubicBezTo>
                  <a:pt x="29459" y="1008"/>
                  <a:pt x="29221" y="1136"/>
                  <a:pt x="29128" y="1322"/>
                </a:cubicBezTo>
                <a:cubicBezTo>
                  <a:pt x="29128" y="1052"/>
                  <a:pt x="29128" y="1052"/>
                  <a:pt x="29128" y="1052"/>
                </a:cubicBezTo>
                <a:cubicBezTo>
                  <a:pt x="28505" y="1052"/>
                  <a:pt x="28505" y="1052"/>
                  <a:pt x="28505" y="1052"/>
                </a:cubicBezTo>
                <a:lnTo>
                  <a:pt x="28505" y="3223"/>
                </a:lnTo>
                <a:close/>
                <a:moveTo>
                  <a:pt x="27470" y="3223"/>
                </a:moveTo>
                <a:cubicBezTo>
                  <a:pt x="28093" y="3223"/>
                  <a:pt x="28093" y="3223"/>
                  <a:pt x="28093" y="3223"/>
                </a:cubicBezTo>
                <a:cubicBezTo>
                  <a:pt x="28093" y="1052"/>
                  <a:pt x="28093" y="1052"/>
                  <a:pt x="28093" y="1052"/>
                </a:cubicBezTo>
                <a:cubicBezTo>
                  <a:pt x="27470" y="1052"/>
                  <a:pt x="27470" y="1052"/>
                  <a:pt x="27470" y="1052"/>
                </a:cubicBezTo>
                <a:cubicBezTo>
                  <a:pt x="27470" y="2202"/>
                  <a:pt x="27470" y="2202"/>
                  <a:pt x="27470" y="2202"/>
                </a:cubicBezTo>
                <a:cubicBezTo>
                  <a:pt x="27470" y="2485"/>
                  <a:pt x="27302" y="2670"/>
                  <a:pt x="27041" y="2670"/>
                </a:cubicBezTo>
                <a:cubicBezTo>
                  <a:pt x="26785" y="2670"/>
                  <a:pt x="26612" y="2485"/>
                  <a:pt x="26612" y="2202"/>
                </a:cubicBezTo>
                <a:cubicBezTo>
                  <a:pt x="26612" y="1052"/>
                  <a:pt x="26612" y="1052"/>
                  <a:pt x="26612" y="1052"/>
                </a:cubicBezTo>
                <a:cubicBezTo>
                  <a:pt x="25989" y="1052"/>
                  <a:pt x="25989" y="1052"/>
                  <a:pt x="25989" y="1052"/>
                </a:cubicBezTo>
                <a:cubicBezTo>
                  <a:pt x="25989" y="2281"/>
                  <a:pt x="25989" y="2281"/>
                  <a:pt x="25989" y="2281"/>
                </a:cubicBezTo>
                <a:cubicBezTo>
                  <a:pt x="25989" y="2896"/>
                  <a:pt x="26325" y="3267"/>
                  <a:pt x="26882" y="3267"/>
                </a:cubicBezTo>
                <a:cubicBezTo>
                  <a:pt x="27130" y="3267"/>
                  <a:pt x="27333" y="3148"/>
                  <a:pt x="27470" y="2940"/>
                </a:cubicBezTo>
                <a:lnTo>
                  <a:pt x="27470" y="3223"/>
                </a:lnTo>
                <a:close/>
                <a:moveTo>
                  <a:pt x="25758" y="2405"/>
                </a:moveTo>
                <a:cubicBezTo>
                  <a:pt x="25157" y="2131"/>
                  <a:pt x="25157" y="2131"/>
                  <a:pt x="25157" y="2131"/>
                </a:cubicBezTo>
                <a:cubicBezTo>
                  <a:pt x="25060" y="2436"/>
                  <a:pt x="24772" y="2630"/>
                  <a:pt x="24401" y="2630"/>
                </a:cubicBezTo>
                <a:cubicBezTo>
                  <a:pt x="23875" y="2630"/>
                  <a:pt x="23513" y="2219"/>
                  <a:pt x="23513" y="1676"/>
                </a:cubicBezTo>
                <a:cubicBezTo>
                  <a:pt x="23513" y="1128"/>
                  <a:pt x="23875" y="721"/>
                  <a:pt x="24401" y="721"/>
                </a:cubicBezTo>
                <a:cubicBezTo>
                  <a:pt x="24750" y="721"/>
                  <a:pt x="25024" y="898"/>
                  <a:pt x="25139" y="1167"/>
                </a:cubicBezTo>
                <a:cubicBezTo>
                  <a:pt x="25723" y="889"/>
                  <a:pt x="25723" y="889"/>
                  <a:pt x="25723" y="889"/>
                </a:cubicBezTo>
                <a:cubicBezTo>
                  <a:pt x="25572" y="416"/>
                  <a:pt x="25029" y="84"/>
                  <a:pt x="24401" y="84"/>
                </a:cubicBezTo>
                <a:cubicBezTo>
                  <a:pt x="23513" y="84"/>
                  <a:pt x="22841" y="778"/>
                  <a:pt x="22841" y="1676"/>
                </a:cubicBezTo>
                <a:cubicBezTo>
                  <a:pt x="22841" y="2568"/>
                  <a:pt x="23513" y="3267"/>
                  <a:pt x="24401" y="3267"/>
                </a:cubicBezTo>
                <a:cubicBezTo>
                  <a:pt x="25046" y="3267"/>
                  <a:pt x="25608" y="2913"/>
                  <a:pt x="25758" y="2405"/>
                </a:cubicBezTo>
                <a:moveTo>
                  <a:pt x="21254" y="0"/>
                </a:moveTo>
                <a:cubicBezTo>
                  <a:pt x="21046" y="0"/>
                  <a:pt x="20874" y="173"/>
                  <a:pt x="20874" y="376"/>
                </a:cubicBezTo>
                <a:cubicBezTo>
                  <a:pt x="20874" y="584"/>
                  <a:pt x="21046" y="756"/>
                  <a:pt x="21254" y="756"/>
                </a:cubicBezTo>
                <a:cubicBezTo>
                  <a:pt x="21462" y="756"/>
                  <a:pt x="21634" y="584"/>
                  <a:pt x="21634" y="376"/>
                </a:cubicBezTo>
                <a:cubicBezTo>
                  <a:pt x="21634" y="173"/>
                  <a:pt x="21462" y="0"/>
                  <a:pt x="21254" y="0"/>
                </a:cubicBezTo>
                <a:moveTo>
                  <a:pt x="20631" y="3492"/>
                </a:moveTo>
                <a:cubicBezTo>
                  <a:pt x="20582" y="4049"/>
                  <a:pt x="20582" y="4049"/>
                  <a:pt x="20582" y="4049"/>
                </a:cubicBezTo>
                <a:cubicBezTo>
                  <a:pt x="20644" y="4062"/>
                  <a:pt x="20706" y="4062"/>
                  <a:pt x="20755" y="4062"/>
                </a:cubicBezTo>
                <a:cubicBezTo>
                  <a:pt x="21254" y="4062"/>
                  <a:pt x="21568" y="3771"/>
                  <a:pt x="21568" y="3289"/>
                </a:cubicBezTo>
                <a:cubicBezTo>
                  <a:pt x="21568" y="1052"/>
                  <a:pt x="21568" y="1052"/>
                  <a:pt x="21568" y="1052"/>
                </a:cubicBezTo>
                <a:cubicBezTo>
                  <a:pt x="20945" y="1052"/>
                  <a:pt x="20945" y="1052"/>
                  <a:pt x="20945" y="1052"/>
                </a:cubicBezTo>
                <a:cubicBezTo>
                  <a:pt x="20945" y="3223"/>
                  <a:pt x="20945" y="3223"/>
                  <a:pt x="20945" y="3223"/>
                </a:cubicBezTo>
                <a:cubicBezTo>
                  <a:pt x="20945" y="3413"/>
                  <a:pt x="20847" y="3501"/>
                  <a:pt x="20706" y="3501"/>
                </a:cubicBezTo>
                <a:cubicBezTo>
                  <a:pt x="20680" y="3501"/>
                  <a:pt x="20653" y="3497"/>
                  <a:pt x="20631" y="3492"/>
                </a:cubicBezTo>
                <a:moveTo>
                  <a:pt x="20222" y="0"/>
                </a:moveTo>
                <a:cubicBezTo>
                  <a:pt x="20014" y="0"/>
                  <a:pt x="19842" y="173"/>
                  <a:pt x="19842" y="376"/>
                </a:cubicBezTo>
                <a:cubicBezTo>
                  <a:pt x="19842" y="584"/>
                  <a:pt x="20014" y="756"/>
                  <a:pt x="20222" y="756"/>
                </a:cubicBezTo>
                <a:cubicBezTo>
                  <a:pt x="20429" y="756"/>
                  <a:pt x="20602" y="584"/>
                  <a:pt x="20602" y="376"/>
                </a:cubicBezTo>
                <a:cubicBezTo>
                  <a:pt x="20602" y="173"/>
                  <a:pt x="20429" y="0"/>
                  <a:pt x="20222" y="0"/>
                </a:cubicBezTo>
                <a:moveTo>
                  <a:pt x="19908" y="3223"/>
                </a:moveTo>
                <a:cubicBezTo>
                  <a:pt x="20531" y="3223"/>
                  <a:pt x="20531" y="3223"/>
                  <a:pt x="20531" y="3223"/>
                </a:cubicBezTo>
                <a:cubicBezTo>
                  <a:pt x="20531" y="1052"/>
                  <a:pt x="20531" y="1052"/>
                  <a:pt x="20531" y="1052"/>
                </a:cubicBezTo>
                <a:cubicBezTo>
                  <a:pt x="19908" y="1052"/>
                  <a:pt x="19908" y="1052"/>
                  <a:pt x="19908" y="1052"/>
                </a:cubicBezTo>
                <a:lnTo>
                  <a:pt x="19908" y="3223"/>
                </a:lnTo>
                <a:close/>
                <a:moveTo>
                  <a:pt x="17298" y="129"/>
                </a:moveTo>
                <a:cubicBezTo>
                  <a:pt x="17298" y="3223"/>
                  <a:pt x="17298" y="3223"/>
                  <a:pt x="17298" y="3223"/>
                </a:cubicBezTo>
                <a:cubicBezTo>
                  <a:pt x="17921" y="3223"/>
                  <a:pt x="17921" y="3223"/>
                  <a:pt x="17921" y="3223"/>
                </a:cubicBezTo>
                <a:cubicBezTo>
                  <a:pt x="17921" y="2913"/>
                  <a:pt x="17921" y="2913"/>
                  <a:pt x="17921" y="2913"/>
                </a:cubicBezTo>
                <a:cubicBezTo>
                  <a:pt x="18072" y="3139"/>
                  <a:pt x="18302" y="3267"/>
                  <a:pt x="18607" y="3267"/>
                </a:cubicBezTo>
                <a:cubicBezTo>
                  <a:pt x="19172" y="3267"/>
                  <a:pt x="19619" y="2759"/>
                  <a:pt x="19619" y="2135"/>
                </a:cubicBezTo>
                <a:cubicBezTo>
                  <a:pt x="19619" y="1512"/>
                  <a:pt x="19172" y="1008"/>
                  <a:pt x="18607" y="1008"/>
                </a:cubicBezTo>
                <a:cubicBezTo>
                  <a:pt x="18302" y="1008"/>
                  <a:pt x="18072" y="1136"/>
                  <a:pt x="17921" y="1362"/>
                </a:cubicBezTo>
                <a:cubicBezTo>
                  <a:pt x="17921" y="129"/>
                  <a:pt x="17921" y="129"/>
                  <a:pt x="17921" y="129"/>
                </a:cubicBezTo>
                <a:lnTo>
                  <a:pt x="17298" y="129"/>
                </a:lnTo>
                <a:close/>
                <a:moveTo>
                  <a:pt x="18465" y="2670"/>
                </a:moveTo>
                <a:cubicBezTo>
                  <a:pt x="18160" y="2670"/>
                  <a:pt x="17921" y="2440"/>
                  <a:pt x="17921" y="2135"/>
                </a:cubicBezTo>
                <a:cubicBezTo>
                  <a:pt x="17921" y="1835"/>
                  <a:pt x="18160" y="1601"/>
                  <a:pt x="18465" y="1601"/>
                </a:cubicBezTo>
                <a:cubicBezTo>
                  <a:pt x="18766" y="1601"/>
                  <a:pt x="19009" y="1839"/>
                  <a:pt x="19009" y="2135"/>
                </a:cubicBezTo>
                <a:cubicBezTo>
                  <a:pt x="19009" y="2436"/>
                  <a:pt x="18766" y="2670"/>
                  <a:pt x="18465" y="2670"/>
                </a:cubicBezTo>
                <a:moveTo>
                  <a:pt x="15734" y="3258"/>
                </a:moveTo>
                <a:cubicBezTo>
                  <a:pt x="15849" y="3258"/>
                  <a:pt x="15972" y="3236"/>
                  <a:pt x="16052" y="3196"/>
                </a:cubicBezTo>
                <a:cubicBezTo>
                  <a:pt x="16021" y="2644"/>
                  <a:pt x="16021" y="2644"/>
                  <a:pt x="16021" y="2644"/>
                </a:cubicBezTo>
                <a:cubicBezTo>
                  <a:pt x="15972" y="2661"/>
                  <a:pt x="15888" y="2675"/>
                  <a:pt x="15826" y="2675"/>
                </a:cubicBezTo>
                <a:cubicBezTo>
                  <a:pt x="15645" y="2675"/>
                  <a:pt x="15491" y="2546"/>
                  <a:pt x="15491" y="2343"/>
                </a:cubicBezTo>
                <a:cubicBezTo>
                  <a:pt x="15491" y="1645"/>
                  <a:pt x="15491" y="1645"/>
                  <a:pt x="15491" y="1645"/>
                </a:cubicBezTo>
                <a:cubicBezTo>
                  <a:pt x="16025" y="1645"/>
                  <a:pt x="16025" y="1645"/>
                  <a:pt x="16025" y="1645"/>
                </a:cubicBezTo>
                <a:cubicBezTo>
                  <a:pt x="16025" y="1052"/>
                  <a:pt x="16025" y="1052"/>
                  <a:pt x="16025" y="1052"/>
                </a:cubicBezTo>
                <a:cubicBezTo>
                  <a:pt x="15491" y="1052"/>
                  <a:pt x="15491" y="1052"/>
                  <a:pt x="15491" y="1052"/>
                </a:cubicBezTo>
                <a:cubicBezTo>
                  <a:pt x="15491" y="482"/>
                  <a:pt x="15491" y="482"/>
                  <a:pt x="15491" y="482"/>
                </a:cubicBezTo>
                <a:cubicBezTo>
                  <a:pt x="14867" y="482"/>
                  <a:pt x="14867" y="482"/>
                  <a:pt x="14867" y="482"/>
                </a:cubicBezTo>
                <a:cubicBezTo>
                  <a:pt x="14867" y="1052"/>
                  <a:pt x="14867" y="1052"/>
                  <a:pt x="14867" y="1052"/>
                </a:cubicBezTo>
                <a:cubicBezTo>
                  <a:pt x="14465" y="1052"/>
                  <a:pt x="14465" y="1052"/>
                  <a:pt x="14465" y="1052"/>
                </a:cubicBezTo>
                <a:cubicBezTo>
                  <a:pt x="14465" y="1645"/>
                  <a:pt x="14465" y="1645"/>
                  <a:pt x="14465" y="1645"/>
                </a:cubicBezTo>
                <a:cubicBezTo>
                  <a:pt x="14867" y="1645"/>
                  <a:pt x="14867" y="1645"/>
                  <a:pt x="14867" y="1645"/>
                </a:cubicBezTo>
                <a:cubicBezTo>
                  <a:pt x="14867" y="2374"/>
                  <a:pt x="14867" y="2374"/>
                  <a:pt x="14867" y="2374"/>
                </a:cubicBezTo>
                <a:cubicBezTo>
                  <a:pt x="14867" y="2935"/>
                  <a:pt x="15225" y="3258"/>
                  <a:pt x="15734" y="3258"/>
                </a:cubicBezTo>
                <a:moveTo>
                  <a:pt x="13969" y="0"/>
                </a:moveTo>
                <a:cubicBezTo>
                  <a:pt x="13761" y="0"/>
                  <a:pt x="13589" y="173"/>
                  <a:pt x="13589" y="376"/>
                </a:cubicBezTo>
                <a:cubicBezTo>
                  <a:pt x="13589" y="584"/>
                  <a:pt x="13761" y="756"/>
                  <a:pt x="13969" y="756"/>
                </a:cubicBezTo>
                <a:cubicBezTo>
                  <a:pt x="14177" y="756"/>
                  <a:pt x="14349" y="584"/>
                  <a:pt x="14349" y="376"/>
                </a:cubicBezTo>
                <a:cubicBezTo>
                  <a:pt x="14349" y="173"/>
                  <a:pt x="14177" y="0"/>
                  <a:pt x="13969" y="0"/>
                </a:cubicBezTo>
                <a:moveTo>
                  <a:pt x="13655" y="3223"/>
                </a:moveTo>
                <a:cubicBezTo>
                  <a:pt x="14279" y="3223"/>
                  <a:pt x="14279" y="3223"/>
                  <a:pt x="14279" y="3223"/>
                </a:cubicBezTo>
                <a:cubicBezTo>
                  <a:pt x="14279" y="1052"/>
                  <a:pt x="14279" y="1052"/>
                  <a:pt x="14279" y="1052"/>
                </a:cubicBezTo>
                <a:cubicBezTo>
                  <a:pt x="13655" y="1052"/>
                  <a:pt x="13655" y="1052"/>
                  <a:pt x="13655" y="1052"/>
                </a:cubicBezTo>
                <a:lnTo>
                  <a:pt x="13655" y="3223"/>
                </a:lnTo>
                <a:close/>
                <a:moveTo>
                  <a:pt x="11792" y="1879"/>
                </a:moveTo>
                <a:cubicBezTo>
                  <a:pt x="11858" y="1654"/>
                  <a:pt x="12022" y="1525"/>
                  <a:pt x="12278" y="1525"/>
                </a:cubicBezTo>
                <a:cubicBezTo>
                  <a:pt x="12508" y="1525"/>
                  <a:pt x="12698" y="1671"/>
                  <a:pt x="12729" y="1879"/>
                </a:cubicBezTo>
                <a:lnTo>
                  <a:pt x="11792" y="1879"/>
                </a:lnTo>
                <a:close/>
                <a:moveTo>
                  <a:pt x="12322" y="3267"/>
                </a:moveTo>
                <a:cubicBezTo>
                  <a:pt x="12773" y="3267"/>
                  <a:pt x="13136" y="3099"/>
                  <a:pt x="13295" y="2812"/>
                </a:cubicBezTo>
                <a:cubicBezTo>
                  <a:pt x="12804" y="2511"/>
                  <a:pt x="12804" y="2511"/>
                  <a:pt x="12804" y="2511"/>
                </a:cubicBezTo>
                <a:cubicBezTo>
                  <a:pt x="12729" y="2639"/>
                  <a:pt x="12530" y="2732"/>
                  <a:pt x="12336" y="2732"/>
                </a:cubicBezTo>
                <a:cubicBezTo>
                  <a:pt x="12044" y="2732"/>
                  <a:pt x="11845" y="2582"/>
                  <a:pt x="11787" y="2303"/>
                </a:cubicBezTo>
                <a:cubicBezTo>
                  <a:pt x="13339" y="2303"/>
                  <a:pt x="13339" y="2303"/>
                  <a:pt x="13339" y="2303"/>
                </a:cubicBezTo>
                <a:cubicBezTo>
                  <a:pt x="13352" y="2219"/>
                  <a:pt x="13357" y="2118"/>
                  <a:pt x="13357" y="2043"/>
                </a:cubicBezTo>
                <a:cubicBezTo>
                  <a:pt x="13357" y="1463"/>
                  <a:pt x="12897" y="1008"/>
                  <a:pt x="12309" y="1008"/>
                </a:cubicBezTo>
                <a:cubicBezTo>
                  <a:pt x="11677" y="1008"/>
                  <a:pt x="11182" y="1494"/>
                  <a:pt x="11182" y="2126"/>
                </a:cubicBezTo>
                <a:cubicBezTo>
                  <a:pt x="11182" y="2772"/>
                  <a:pt x="11686" y="3267"/>
                  <a:pt x="12322" y="3267"/>
                </a:cubicBezTo>
                <a:moveTo>
                  <a:pt x="9867" y="1605"/>
                </a:moveTo>
                <a:cubicBezTo>
                  <a:pt x="10159" y="1605"/>
                  <a:pt x="10389" y="1835"/>
                  <a:pt x="10389" y="2140"/>
                </a:cubicBezTo>
                <a:cubicBezTo>
                  <a:pt x="10389" y="2440"/>
                  <a:pt x="10159" y="2670"/>
                  <a:pt x="9867" y="2670"/>
                </a:cubicBezTo>
                <a:cubicBezTo>
                  <a:pt x="9571" y="2670"/>
                  <a:pt x="9345" y="2440"/>
                  <a:pt x="9345" y="2140"/>
                </a:cubicBezTo>
                <a:cubicBezTo>
                  <a:pt x="9345" y="1835"/>
                  <a:pt x="9571" y="1605"/>
                  <a:pt x="9867" y="1605"/>
                </a:cubicBezTo>
                <a:moveTo>
                  <a:pt x="9867" y="1008"/>
                </a:moveTo>
                <a:cubicBezTo>
                  <a:pt x="9226" y="1008"/>
                  <a:pt x="8740" y="1494"/>
                  <a:pt x="8740" y="2140"/>
                </a:cubicBezTo>
                <a:cubicBezTo>
                  <a:pt x="8740" y="2785"/>
                  <a:pt x="9226" y="3267"/>
                  <a:pt x="9867" y="3267"/>
                </a:cubicBezTo>
                <a:cubicBezTo>
                  <a:pt x="10504" y="3267"/>
                  <a:pt x="10994" y="2785"/>
                  <a:pt x="10994" y="2140"/>
                </a:cubicBezTo>
                <a:cubicBezTo>
                  <a:pt x="10994" y="1494"/>
                  <a:pt x="10504" y="1008"/>
                  <a:pt x="9867" y="1008"/>
                </a:cubicBezTo>
                <a:moveTo>
                  <a:pt x="7223" y="3223"/>
                </a:moveTo>
                <a:cubicBezTo>
                  <a:pt x="7847" y="3223"/>
                  <a:pt x="7847" y="3223"/>
                  <a:pt x="7847" y="3223"/>
                </a:cubicBezTo>
                <a:cubicBezTo>
                  <a:pt x="7847" y="2153"/>
                  <a:pt x="7847" y="2153"/>
                  <a:pt x="7847" y="2153"/>
                </a:cubicBezTo>
                <a:cubicBezTo>
                  <a:pt x="7847" y="1768"/>
                  <a:pt x="8099" y="1609"/>
                  <a:pt x="8306" y="1609"/>
                </a:cubicBezTo>
                <a:cubicBezTo>
                  <a:pt x="8404" y="1609"/>
                  <a:pt x="8501" y="1627"/>
                  <a:pt x="8585" y="1662"/>
                </a:cubicBezTo>
                <a:cubicBezTo>
                  <a:pt x="8656" y="1057"/>
                  <a:pt x="8656" y="1057"/>
                  <a:pt x="8656" y="1057"/>
                </a:cubicBezTo>
                <a:cubicBezTo>
                  <a:pt x="8589" y="1026"/>
                  <a:pt x="8483" y="1008"/>
                  <a:pt x="8368" y="1008"/>
                </a:cubicBezTo>
                <a:cubicBezTo>
                  <a:pt x="8178" y="1008"/>
                  <a:pt x="7939" y="1136"/>
                  <a:pt x="7847" y="1322"/>
                </a:cubicBezTo>
                <a:cubicBezTo>
                  <a:pt x="7847" y="1052"/>
                  <a:pt x="7847" y="1052"/>
                  <a:pt x="7847" y="1052"/>
                </a:cubicBezTo>
                <a:cubicBezTo>
                  <a:pt x="7223" y="1052"/>
                  <a:pt x="7223" y="1052"/>
                  <a:pt x="7223" y="1052"/>
                </a:cubicBezTo>
                <a:lnTo>
                  <a:pt x="7223" y="3223"/>
                </a:lnTo>
                <a:close/>
                <a:moveTo>
                  <a:pt x="5647" y="2622"/>
                </a:moveTo>
                <a:cubicBezTo>
                  <a:pt x="5346" y="2622"/>
                  <a:pt x="5103" y="2392"/>
                  <a:pt x="5103" y="2100"/>
                </a:cubicBezTo>
                <a:cubicBezTo>
                  <a:pt x="5103" y="1813"/>
                  <a:pt x="5346" y="1583"/>
                  <a:pt x="5647" y="1583"/>
                </a:cubicBezTo>
                <a:cubicBezTo>
                  <a:pt x="5952" y="1583"/>
                  <a:pt x="6191" y="1808"/>
                  <a:pt x="6191" y="2100"/>
                </a:cubicBezTo>
                <a:cubicBezTo>
                  <a:pt x="6191" y="2396"/>
                  <a:pt x="5952" y="2622"/>
                  <a:pt x="5647" y="2622"/>
                </a:cubicBezTo>
                <a:moveTo>
                  <a:pt x="5620" y="4115"/>
                </a:moveTo>
                <a:cubicBezTo>
                  <a:pt x="6274" y="4115"/>
                  <a:pt x="6814" y="3722"/>
                  <a:pt x="6814" y="3068"/>
                </a:cubicBezTo>
                <a:cubicBezTo>
                  <a:pt x="6814" y="1048"/>
                  <a:pt x="6814" y="1048"/>
                  <a:pt x="6814" y="1048"/>
                </a:cubicBezTo>
                <a:cubicBezTo>
                  <a:pt x="6191" y="1048"/>
                  <a:pt x="6191" y="1048"/>
                  <a:pt x="6191" y="1048"/>
                </a:cubicBezTo>
                <a:cubicBezTo>
                  <a:pt x="6191" y="1349"/>
                  <a:pt x="6191" y="1349"/>
                  <a:pt x="6191" y="1349"/>
                </a:cubicBezTo>
                <a:cubicBezTo>
                  <a:pt x="6040" y="1132"/>
                  <a:pt x="5810" y="1008"/>
                  <a:pt x="5505" y="1008"/>
                </a:cubicBezTo>
                <a:cubicBezTo>
                  <a:pt x="4940" y="1008"/>
                  <a:pt x="4493" y="1494"/>
                  <a:pt x="4493" y="2100"/>
                </a:cubicBezTo>
                <a:cubicBezTo>
                  <a:pt x="4493" y="2706"/>
                  <a:pt x="4940" y="3201"/>
                  <a:pt x="5505" y="3201"/>
                </a:cubicBezTo>
                <a:cubicBezTo>
                  <a:pt x="5810" y="3201"/>
                  <a:pt x="6040" y="3077"/>
                  <a:pt x="6191" y="2856"/>
                </a:cubicBezTo>
                <a:cubicBezTo>
                  <a:pt x="6191" y="3068"/>
                  <a:pt x="6191" y="3068"/>
                  <a:pt x="6191" y="3068"/>
                </a:cubicBezTo>
                <a:cubicBezTo>
                  <a:pt x="6191" y="3364"/>
                  <a:pt x="5886" y="3554"/>
                  <a:pt x="5620" y="3554"/>
                </a:cubicBezTo>
                <a:cubicBezTo>
                  <a:pt x="5364" y="3554"/>
                  <a:pt x="5121" y="3488"/>
                  <a:pt x="4926" y="3338"/>
                </a:cubicBezTo>
                <a:cubicBezTo>
                  <a:pt x="4621" y="3771"/>
                  <a:pt x="4621" y="3771"/>
                  <a:pt x="4621" y="3771"/>
                </a:cubicBezTo>
                <a:cubicBezTo>
                  <a:pt x="4834" y="3987"/>
                  <a:pt x="5262" y="4115"/>
                  <a:pt x="5620" y="4115"/>
                </a:cubicBezTo>
                <a:moveTo>
                  <a:pt x="2929" y="0"/>
                </a:moveTo>
                <a:cubicBezTo>
                  <a:pt x="2721" y="0"/>
                  <a:pt x="2548" y="173"/>
                  <a:pt x="2548" y="376"/>
                </a:cubicBezTo>
                <a:cubicBezTo>
                  <a:pt x="2548" y="584"/>
                  <a:pt x="2721" y="756"/>
                  <a:pt x="2929" y="756"/>
                </a:cubicBezTo>
                <a:cubicBezTo>
                  <a:pt x="3136" y="756"/>
                  <a:pt x="3309" y="584"/>
                  <a:pt x="3309" y="376"/>
                </a:cubicBezTo>
                <a:cubicBezTo>
                  <a:pt x="3309" y="173"/>
                  <a:pt x="3136" y="0"/>
                  <a:pt x="2929" y="0"/>
                </a:cubicBezTo>
                <a:moveTo>
                  <a:pt x="2305" y="3492"/>
                </a:moveTo>
                <a:cubicBezTo>
                  <a:pt x="2257" y="4049"/>
                  <a:pt x="2257" y="4049"/>
                  <a:pt x="2257" y="4049"/>
                </a:cubicBezTo>
                <a:cubicBezTo>
                  <a:pt x="2319" y="4062"/>
                  <a:pt x="2380" y="4062"/>
                  <a:pt x="2429" y="4062"/>
                </a:cubicBezTo>
                <a:cubicBezTo>
                  <a:pt x="2929" y="4062"/>
                  <a:pt x="3242" y="3771"/>
                  <a:pt x="3242" y="3289"/>
                </a:cubicBezTo>
                <a:cubicBezTo>
                  <a:pt x="3242" y="1052"/>
                  <a:pt x="3242" y="1052"/>
                  <a:pt x="3242" y="1052"/>
                </a:cubicBezTo>
                <a:cubicBezTo>
                  <a:pt x="2619" y="1052"/>
                  <a:pt x="2619" y="1052"/>
                  <a:pt x="2619" y="1052"/>
                </a:cubicBezTo>
                <a:cubicBezTo>
                  <a:pt x="2619" y="3223"/>
                  <a:pt x="2619" y="3223"/>
                  <a:pt x="2619" y="3223"/>
                </a:cubicBezTo>
                <a:cubicBezTo>
                  <a:pt x="2619" y="3413"/>
                  <a:pt x="2522" y="3501"/>
                  <a:pt x="2380" y="3501"/>
                </a:cubicBezTo>
                <a:cubicBezTo>
                  <a:pt x="2354" y="3501"/>
                  <a:pt x="2327" y="3497"/>
                  <a:pt x="2305" y="3492"/>
                </a:cubicBezTo>
                <a:moveTo>
                  <a:pt x="1896" y="0"/>
                </a:moveTo>
                <a:cubicBezTo>
                  <a:pt x="1688" y="0"/>
                  <a:pt x="1516" y="173"/>
                  <a:pt x="1516" y="376"/>
                </a:cubicBezTo>
                <a:cubicBezTo>
                  <a:pt x="1516" y="584"/>
                  <a:pt x="1688" y="756"/>
                  <a:pt x="1896" y="756"/>
                </a:cubicBezTo>
                <a:cubicBezTo>
                  <a:pt x="2104" y="756"/>
                  <a:pt x="2276" y="584"/>
                  <a:pt x="2276" y="376"/>
                </a:cubicBezTo>
                <a:cubicBezTo>
                  <a:pt x="2276" y="173"/>
                  <a:pt x="2104" y="0"/>
                  <a:pt x="1896" y="0"/>
                </a:cubicBezTo>
                <a:moveTo>
                  <a:pt x="1582" y="3223"/>
                </a:moveTo>
                <a:cubicBezTo>
                  <a:pt x="2205" y="3223"/>
                  <a:pt x="2205" y="3223"/>
                  <a:pt x="2205" y="3223"/>
                </a:cubicBezTo>
                <a:cubicBezTo>
                  <a:pt x="2205" y="1052"/>
                  <a:pt x="2205" y="1052"/>
                  <a:pt x="2205" y="1052"/>
                </a:cubicBezTo>
                <a:cubicBezTo>
                  <a:pt x="1582" y="1052"/>
                  <a:pt x="1582" y="1052"/>
                  <a:pt x="1582" y="1052"/>
                </a:cubicBezTo>
                <a:lnTo>
                  <a:pt x="1582" y="3223"/>
                </a:lnTo>
                <a:close/>
                <a:moveTo>
                  <a:pt x="35" y="2630"/>
                </a:moveTo>
                <a:cubicBezTo>
                  <a:pt x="0" y="3231"/>
                  <a:pt x="0" y="3231"/>
                  <a:pt x="0" y="3231"/>
                </a:cubicBezTo>
                <a:cubicBezTo>
                  <a:pt x="102" y="3254"/>
                  <a:pt x="230" y="3258"/>
                  <a:pt x="309" y="3258"/>
                </a:cubicBezTo>
                <a:cubicBezTo>
                  <a:pt x="791" y="3258"/>
                  <a:pt x="1158" y="2918"/>
                  <a:pt x="1158" y="2387"/>
                </a:cubicBezTo>
                <a:cubicBezTo>
                  <a:pt x="1158" y="129"/>
                  <a:pt x="1158" y="129"/>
                  <a:pt x="1158" y="129"/>
                </a:cubicBezTo>
                <a:cubicBezTo>
                  <a:pt x="499" y="129"/>
                  <a:pt x="499" y="129"/>
                  <a:pt x="499" y="129"/>
                </a:cubicBezTo>
                <a:cubicBezTo>
                  <a:pt x="499" y="2210"/>
                  <a:pt x="499" y="2210"/>
                  <a:pt x="499" y="2210"/>
                </a:cubicBezTo>
                <a:cubicBezTo>
                  <a:pt x="499" y="2524"/>
                  <a:pt x="354" y="2635"/>
                  <a:pt x="115" y="2635"/>
                </a:cubicBezTo>
                <a:cubicBezTo>
                  <a:pt x="88" y="2635"/>
                  <a:pt x="62" y="2635"/>
                  <a:pt x="35" y="263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753547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ogan (lpaars)]">
    <p:bg>
      <p:bgPr>
        <a:solidFill>
          <a:schemeClr val="accent3"/>
        </a:solidFill>
        <a:effectLst/>
      </p:bgPr>
    </p:bg>
    <p:spTree>
      <p:nvGrpSpPr>
        <p:cNvPr id="1" name=""/>
        <p:cNvGrpSpPr/>
        <p:nvPr/>
      </p:nvGrpSpPr>
      <p:grpSpPr>
        <a:xfrm>
          <a:off x="0" y="0"/>
          <a:ext cx="0" cy="0"/>
          <a:chOff x="0" y="0"/>
          <a:chExt cx="0" cy="0"/>
        </a:xfrm>
      </p:grpSpPr>
      <p:sp>
        <p:nvSpPr>
          <p:cNvPr id="6" name="Tijdelijke aanduiding voor tekst 1 (JU-Free)">
            <a:extLst>
              <a:ext uri="{FF2B5EF4-FFF2-40B4-BE49-F238E27FC236}">
                <a16:creationId xmlns:a16="http://schemas.microsoft.com/office/drawing/2014/main" id="{6100FA0A-5E25-7F42-550A-497DA8FC4FE5}"/>
              </a:ext>
            </a:extLst>
          </p:cNvPr>
          <p:cNvSpPr>
            <a:spLocks noGrp="1"/>
          </p:cNvSpPr>
          <p:nvPr>
            <p:ph type="body" sz="quarter" idx="13" hasCustomPrompt="1"/>
          </p:nvPr>
        </p:nvSpPr>
        <p:spPr bwMode="gray">
          <a:xfrm>
            <a:off x="609600" y="6096000"/>
            <a:ext cx="8496300" cy="241300"/>
          </a:xfrm>
        </p:spPr>
        <p:txBody>
          <a:bodyPr/>
          <a:lstStyle>
            <a:lvl1pPr marL="0" indent="0">
              <a:lnSpc>
                <a:spcPct val="100000"/>
              </a:lnSpc>
              <a:spcBef>
                <a:spcPts val="0"/>
              </a:spcBef>
              <a:buNone/>
              <a:defRPr sz="1300" b="0">
                <a:solidFill>
                  <a:schemeClr val="accent1"/>
                </a:solidFill>
              </a:defRPr>
            </a:lvl1pPr>
            <a:lvl2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9pPr>
          </a:lstStyle>
          <a:p>
            <a:pPr lvl="0"/>
            <a:r>
              <a:rPr lang="nl-NL" dirty="0"/>
              <a:t>Naam Auteur (vet) | Contactgegevens (voluit)] </a:t>
            </a:r>
          </a:p>
          <a:p>
            <a:pPr lvl="0"/>
            <a:r>
              <a:rPr lang="nl-NL" dirty="0"/>
              <a:t>JU-LEVEL1=Standaard</a:t>
            </a:r>
          </a:p>
        </p:txBody>
      </p:sp>
      <p:sp>
        <p:nvSpPr>
          <p:cNvPr id="7" name="Frame 2">
            <a:extLst>
              <a:ext uri="{FF2B5EF4-FFF2-40B4-BE49-F238E27FC236}">
                <a16:creationId xmlns:a16="http://schemas.microsoft.com/office/drawing/2014/main" id="{70EF08AA-076A-4A1E-5DBC-06DEAB976A0F}"/>
              </a:ext>
            </a:extLst>
          </p:cNvPr>
          <p:cNvSpPr>
            <a:spLocks noSelect="1" noEditPoints="1"/>
          </p:cNvSpPr>
          <p:nvPr userDrawn="1"/>
        </p:nvSpPr>
        <p:spPr bwMode="gray">
          <a:xfrm>
            <a:off x="654050" y="2738439"/>
            <a:ext cx="10898188" cy="1306513"/>
          </a:xfrm>
          <a:custGeom>
            <a:avLst/>
            <a:gdLst>
              <a:gd name="T0" fmla="*/ 33516 w 34325"/>
              <a:gd name="T1" fmla="*/ 2869 h 4115"/>
              <a:gd name="T2" fmla="*/ 32175 w 34325"/>
              <a:gd name="T3" fmla="*/ 2670 h 4115"/>
              <a:gd name="T4" fmla="*/ 31048 w 34325"/>
              <a:gd name="T5" fmla="*/ 2140 h 4115"/>
              <a:gd name="T6" fmla="*/ 30452 w 34325"/>
              <a:gd name="T7" fmla="*/ 0 h 4115"/>
              <a:gd name="T8" fmla="*/ 30452 w 34325"/>
              <a:gd name="T9" fmla="*/ 0 h 4115"/>
              <a:gd name="T10" fmla="*/ 30138 w 34325"/>
              <a:gd name="T11" fmla="*/ 1052 h 4115"/>
              <a:gd name="T12" fmla="*/ 29128 w 34325"/>
              <a:gd name="T13" fmla="*/ 2153 h 4115"/>
              <a:gd name="T14" fmla="*/ 29649 w 34325"/>
              <a:gd name="T15" fmla="*/ 1008 h 4115"/>
              <a:gd name="T16" fmla="*/ 28505 w 34325"/>
              <a:gd name="T17" fmla="*/ 3223 h 4115"/>
              <a:gd name="T18" fmla="*/ 27470 w 34325"/>
              <a:gd name="T19" fmla="*/ 1052 h 4115"/>
              <a:gd name="T20" fmla="*/ 26612 w 34325"/>
              <a:gd name="T21" fmla="*/ 1052 h 4115"/>
              <a:gd name="T22" fmla="*/ 27470 w 34325"/>
              <a:gd name="T23" fmla="*/ 2940 h 4115"/>
              <a:gd name="T24" fmla="*/ 24401 w 34325"/>
              <a:gd name="T25" fmla="*/ 2630 h 4115"/>
              <a:gd name="T26" fmla="*/ 25723 w 34325"/>
              <a:gd name="T27" fmla="*/ 889 h 4115"/>
              <a:gd name="T28" fmla="*/ 25758 w 34325"/>
              <a:gd name="T29" fmla="*/ 2405 h 4115"/>
              <a:gd name="T30" fmla="*/ 21634 w 34325"/>
              <a:gd name="T31" fmla="*/ 376 h 4115"/>
              <a:gd name="T32" fmla="*/ 20755 w 34325"/>
              <a:gd name="T33" fmla="*/ 4062 h 4115"/>
              <a:gd name="T34" fmla="*/ 20945 w 34325"/>
              <a:gd name="T35" fmla="*/ 3223 h 4115"/>
              <a:gd name="T36" fmla="*/ 19842 w 34325"/>
              <a:gd name="T37" fmla="*/ 376 h 4115"/>
              <a:gd name="T38" fmla="*/ 19908 w 34325"/>
              <a:gd name="T39" fmla="*/ 3223 h 4115"/>
              <a:gd name="T40" fmla="*/ 19908 w 34325"/>
              <a:gd name="T41" fmla="*/ 3223 h 4115"/>
              <a:gd name="T42" fmla="*/ 17921 w 34325"/>
              <a:gd name="T43" fmla="*/ 2913 h 4115"/>
              <a:gd name="T44" fmla="*/ 17921 w 34325"/>
              <a:gd name="T45" fmla="*/ 1362 h 4115"/>
              <a:gd name="T46" fmla="*/ 17921 w 34325"/>
              <a:gd name="T47" fmla="*/ 2135 h 4115"/>
              <a:gd name="T48" fmla="*/ 15734 w 34325"/>
              <a:gd name="T49" fmla="*/ 3258 h 4115"/>
              <a:gd name="T50" fmla="*/ 15491 w 34325"/>
              <a:gd name="T51" fmla="*/ 2343 h 4115"/>
              <a:gd name="T52" fmla="*/ 15491 w 34325"/>
              <a:gd name="T53" fmla="*/ 1052 h 4115"/>
              <a:gd name="T54" fmla="*/ 14465 w 34325"/>
              <a:gd name="T55" fmla="*/ 1052 h 4115"/>
              <a:gd name="T56" fmla="*/ 15734 w 34325"/>
              <a:gd name="T57" fmla="*/ 3258 h 4115"/>
              <a:gd name="T58" fmla="*/ 14349 w 34325"/>
              <a:gd name="T59" fmla="*/ 376 h 4115"/>
              <a:gd name="T60" fmla="*/ 14279 w 34325"/>
              <a:gd name="T61" fmla="*/ 1052 h 4115"/>
              <a:gd name="T62" fmla="*/ 12278 w 34325"/>
              <a:gd name="T63" fmla="*/ 1525 h 4115"/>
              <a:gd name="T64" fmla="*/ 13295 w 34325"/>
              <a:gd name="T65" fmla="*/ 2812 h 4115"/>
              <a:gd name="T66" fmla="*/ 13339 w 34325"/>
              <a:gd name="T67" fmla="*/ 2303 h 4115"/>
              <a:gd name="T68" fmla="*/ 12322 w 34325"/>
              <a:gd name="T69" fmla="*/ 3267 h 4115"/>
              <a:gd name="T70" fmla="*/ 9345 w 34325"/>
              <a:gd name="T71" fmla="*/ 2140 h 4115"/>
              <a:gd name="T72" fmla="*/ 9867 w 34325"/>
              <a:gd name="T73" fmla="*/ 3267 h 4115"/>
              <a:gd name="T74" fmla="*/ 7847 w 34325"/>
              <a:gd name="T75" fmla="*/ 3223 h 4115"/>
              <a:gd name="T76" fmla="*/ 8656 w 34325"/>
              <a:gd name="T77" fmla="*/ 1057 h 4115"/>
              <a:gd name="T78" fmla="*/ 7223 w 34325"/>
              <a:gd name="T79" fmla="*/ 1052 h 4115"/>
              <a:gd name="T80" fmla="*/ 5647 w 34325"/>
              <a:gd name="T81" fmla="*/ 1583 h 4115"/>
              <a:gd name="T82" fmla="*/ 6814 w 34325"/>
              <a:gd name="T83" fmla="*/ 3068 h 4115"/>
              <a:gd name="T84" fmla="*/ 5505 w 34325"/>
              <a:gd name="T85" fmla="*/ 1008 h 4115"/>
              <a:gd name="T86" fmla="*/ 6191 w 34325"/>
              <a:gd name="T87" fmla="*/ 3068 h 4115"/>
              <a:gd name="T88" fmla="*/ 5620 w 34325"/>
              <a:gd name="T89" fmla="*/ 4115 h 4115"/>
              <a:gd name="T90" fmla="*/ 3309 w 34325"/>
              <a:gd name="T91" fmla="*/ 376 h 4115"/>
              <a:gd name="T92" fmla="*/ 2429 w 34325"/>
              <a:gd name="T93" fmla="*/ 4062 h 4115"/>
              <a:gd name="T94" fmla="*/ 2619 w 34325"/>
              <a:gd name="T95" fmla="*/ 3223 h 4115"/>
              <a:gd name="T96" fmla="*/ 1516 w 34325"/>
              <a:gd name="T97" fmla="*/ 376 h 4115"/>
              <a:gd name="T98" fmla="*/ 1582 w 34325"/>
              <a:gd name="T99" fmla="*/ 3223 h 4115"/>
              <a:gd name="T100" fmla="*/ 1582 w 34325"/>
              <a:gd name="T101" fmla="*/ 3223 h 4115"/>
              <a:gd name="T102" fmla="*/ 1158 w 34325"/>
              <a:gd name="T103" fmla="*/ 2387 h 4115"/>
              <a:gd name="T104" fmla="*/ 115 w 34325"/>
              <a:gd name="T105" fmla="*/ 2635 h 4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325" h="4115">
                <a:moveTo>
                  <a:pt x="33918" y="3267"/>
                </a:moveTo>
                <a:cubicBezTo>
                  <a:pt x="34148" y="3267"/>
                  <a:pt x="34325" y="3090"/>
                  <a:pt x="34325" y="2869"/>
                </a:cubicBezTo>
                <a:cubicBezTo>
                  <a:pt x="34325" y="2648"/>
                  <a:pt x="34148" y="2476"/>
                  <a:pt x="33918" y="2476"/>
                </a:cubicBezTo>
                <a:cubicBezTo>
                  <a:pt x="33693" y="2476"/>
                  <a:pt x="33516" y="2648"/>
                  <a:pt x="33516" y="2869"/>
                </a:cubicBezTo>
                <a:cubicBezTo>
                  <a:pt x="33516" y="3090"/>
                  <a:pt x="33693" y="3267"/>
                  <a:pt x="33918" y="3267"/>
                </a:cubicBezTo>
                <a:moveTo>
                  <a:pt x="32175" y="1605"/>
                </a:moveTo>
                <a:cubicBezTo>
                  <a:pt x="32467" y="1605"/>
                  <a:pt x="32696" y="1835"/>
                  <a:pt x="32696" y="2140"/>
                </a:cubicBezTo>
                <a:cubicBezTo>
                  <a:pt x="32696" y="2440"/>
                  <a:pt x="32467" y="2670"/>
                  <a:pt x="32175" y="2670"/>
                </a:cubicBezTo>
                <a:cubicBezTo>
                  <a:pt x="31879" y="2670"/>
                  <a:pt x="31653" y="2440"/>
                  <a:pt x="31653" y="2140"/>
                </a:cubicBezTo>
                <a:cubicBezTo>
                  <a:pt x="31653" y="1835"/>
                  <a:pt x="31879" y="1605"/>
                  <a:pt x="32175" y="1605"/>
                </a:cubicBezTo>
                <a:moveTo>
                  <a:pt x="32175" y="1008"/>
                </a:moveTo>
                <a:cubicBezTo>
                  <a:pt x="31534" y="1008"/>
                  <a:pt x="31048" y="1494"/>
                  <a:pt x="31048" y="2140"/>
                </a:cubicBezTo>
                <a:cubicBezTo>
                  <a:pt x="31048" y="2785"/>
                  <a:pt x="31534" y="3267"/>
                  <a:pt x="32175" y="3267"/>
                </a:cubicBezTo>
                <a:cubicBezTo>
                  <a:pt x="32811" y="3267"/>
                  <a:pt x="33302" y="2785"/>
                  <a:pt x="33302" y="2140"/>
                </a:cubicBezTo>
                <a:cubicBezTo>
                  <a:pt x="33302" y="1494"/>
                  <a:pt x="32811" y="1008"/>
                  <a:pt x="32175" y="1008"/>
                </a:cubicBezTo>
                <a:moveTo>
                  <a:pt x="30452" y="0"/>
                </a:moveTo>
                <a:cubicBezTo>
                  <a:pt x="30244" y="0"/>
                  <a:pt x="30072" y="173"/>
                  <a:pt x="30072" y="376"/>
                </a:cubicBezTo>
                <a:cubicBezTo>
                  <a:pt x="30072" y="584"/>
                  <a:pt x="30244" y="756"/>
                  <a:pt x="30452" y="756"/>
                </a:cubicBezTo>
                <a:cubicBezTo>
                  <a:pt x="30660" y="756"/>
                  <a:pt x="30832" y="584"/>
                  <a:pt x="30832" y="376"/>
                </a:cubicBezTo>
                <a:cubicBezTo>
                  <a:pt x="30832" y="173"/>
                  <a:pt x="30660" y="0"/>
                  <a:pt x="30452" y="0"/>
                </a:cubicBezTo>
                <a:moveTo>
                  <a:pt x="30138" y="3223"/>
                </a:moveTo>
                <a:cubicBezTo>
                  <a:pt x="30761" y="3223"/>
                  <a:pt x="30761" y="3223"/>
                  <a:pt x="30761" y="3223"/>
                </a:cubicBezTo>
                <a:cubicBezTo>
                  <a:pt x="30761" y="1052"/>
                  <a:pt x="30761" y="1052"/>
                  <a:pt x="30761" y="1052"/>
                </a:cubicBezTo>
                <a:cubicBezTo>
                  <a:pt x="30138" y="1052"/>
                  <a:pt x="30138" y="1052"/>
                  <a:pt x="30138" y="1052"/>
                </a:cubicBezTo>
                <a:lnTo>
                  <a:pt x="30138" y="3223"/>
                </a:lnTo>
                <a:close/>
                <a:moveTo>
                  <a:pt x="28505" y="3223"/>
                </a:moveTo>
                <a:cubicBezTo>
                  <a:pt x="29128" y="3223"/>
                  <a:pt x="29128" y="3223"/>
                  <a:pt x="29128" y="3223"/>
                </a:cubicBezTo>
                <a:cubicBezTo>
                  <a:pt x="29128" y="2153"/>
                  <a:pt x="29128" y="2153"/>
                  <a:pt x="29128" y="2153"/>
                </a:cubicBezTo>
                <a:cubicBezTo>
                  <a:pt x="29128" y="1768"/>
                  <a:pt x="29380" y="1609"/>
                  <a:pt x="29587" y="1609"/>
                </a:cubicBezTo>
                <a:cubicBezTo>
                  <a:pt x="29685" y="1609"/>
                  <a:pt x="29782" y="1627"/>
                  <a:pt x="29866" y="1662"/>
                </a:cubicBezTo>
                <a:cubicBezTo>
                  <a:pt x="29937" y="1057"/>
                  <a:pt x="29937" y="1057"/>
                  <a:pt x="29937" y="1057"/>
                </a:cubicBezTo>
                <a:cubicBezTo>
                  <a:pt x="29870" y="1026"/>
                  <a:pt x="29764" y="1008"/>
                  <a:pt x="29649" y="1008"/>
                </a:cubicBezTo>
                <a:cubicBezTo>
                  <a:pt x="29459" y="1008"/>
                  <a:pt x="29221" y="1136"/>
                  <a:pt x="29128" y="1322"/>
                </a:cubicBezTo>
                <a:cubicBezTo>
                  <a:pt x="29128" y="1052"/>
                  <a:pt x="29128" y="1052"/>
                  <a:pt x="29128" y="1052"/>
                </a:cubicBezTo>
                <a:cubicBezTo>
                  <a:pt x="28505" y="1052"/>
                  <a:pt x="28505" y="1052"/>
                  <a:pt x="28505" y="1052"/>
                </a:cubicBezTo>
                <a:lnTo>
                  <a:pt x="28505" y="3223"/>
                </a:lnTo>
                <a:close/>
                <a:moveTo>
                  <a:pt x="27470" y="3223"/>
                </a:moveTo>
                <a:cubicBezTo>
                  <a:pt x="28093" y="3223"/>
                  <a:pt x="28093" y="3223"/>
                  <a:pt x="28093" y="3223"/>
                </a:cubicBezTo>
                <a:cubicBezTo>
                  <a:pt x="28093" y="1052"/>
                  <a:pt x="28093" y="1052"/>
                  <a:pt x="28093" y="1052"/>
                </a:cubicBezTo>
                <a:cubicBezTo>
                  <a:pt x="27470" y="1052"/>
                  <a:pt x="27470" y="1052"/>
                  <a:pt x="27470" y="1052"/>
                </a:cubicBezTo>
                <a:cubicBezTo>
                  <a:pt x="27470" y="2202"/>
                  <a:pt x="27470" y="2202"/>
                  <a:pt x="27470" y="2202"/>
                </a:cubicBezTo>
                <a:cubicBezTo>
                  <a:pt x="27470" y="2485"/>
                  <a:pt x="27302" y="2670"/>
                  <a:pt x="27041" y="2670"/>
                </a:cubicBezTo>
                <a:cubicBezTo>
                  <a:pt x="26785" y="2670"/>
                  <a:pt x="26612" y="2485"/>
                  <a:pt x="26612" y="2202"/>
                </a:cubicBezTo>
                <a:cubicBezTo>
                  <a:pt x="26612" y="1052"/>
                  <a:pt x="26612" y="1052"/>
                  <a:pt x="26612" y="1052"/>
                </a:cubicBezTo>
                <a:cubicBezTo>
                  <a:pt x="25989" y="1052"/>
                  <a:pt x="25989" y="1052"/>
                  <a:pt x="25989" y="1052"/>
                </a:cubicBezTo>
                <a:cubicBezTo>
                  <a:pt x="25989" y="2281"/>
                  <a:pt x="25989" y="2281"/>
                  <a:pt x="25989" y="2281"/>
                </a:cubicBezTo>
                <a:cubicBezTo>
                  <a:pt x="25989" y="2896"/>
                  <a:pt x="26325" y="3267"/>
                  <a:pt x="26882" y="3267"/>
                </a:cubicBezTo>
                <a:cubicBezTo>
                  <a:pt x="27130" y="3267"/>
                  <a:pt x="27333" y="3148"/>
                  <a:pt x="27470" y="2940"/>
                </a:cubicBezTo>
                <a:lnTo>
                  <a:pt x="27470" y="3223"/>
                </a:lnTo>
                <a:close/>
                <a:moveTo>
                  <a:pt x="25758" y="2405"/>
                </a:moveTo>
                <a:cubicBezTo>
                  <a:pt x="25157" y="2131"/>
                  <a:pt x="25157" y="2131"/>
                  <a:pt x="25157" y="2131"/>
                </a:cubicBezTo>
                <a:cubicBezTo>
                  <a:pt x="25060" y="2436"/>
                  <a:pt x="24772" y="2630"/>
                  <a:pt x="24401" y="2630"/>
                </a:cubicBezTo>
                <a:cubicBezTo>
                  <a:pt x="23875" y="2630"/>
                  <a:pt x="23513" y="2219"/>
                  <a:pt x="23513" y="1676"/>
                </a:cubicBezTo>
                <a:cubicBezTo>
                  <a:pt x="23513" y="1128"/>
                  <a:pt x="23875" y="721"/>
                  <a:pt x="24401" y="721"/>
                </a:cubicBezTo>
                <a:cubicBezTo>
                  <a:pt x="24750" y="721"/>
                  <a:pt x="25024" y="898"/>
                  <a:pt x="25139" y="1167"/>
                </a:cubicBezTo>
                <a:cubicBezTo>
                  <a:pt x="25723" y="889"/>
                  <a:pt x="25723" y="889"/>
                  <a:pt x="25723" y="889"/>
                </a:cubicBezTo>
                <a:cubicBezTo>
                  <a:pt x="25572" y="416"/>
                  <a:pt x="25029" y="84"/>
                  <a:pt x="24401" y="84"/>
                </a:cubicBezTo>
                <a:cubicBezTo>
                  <a:pt x="23513" y="84"/>
                  <a:pt x="22841" y="778"/>
                  <a:pt x="22841" y="1676"/>
                </a:cubicBezTo>
                <a:cubicBezTo>
                  <a:pt x="22841" y="2568"/>
                  <a:pt x="23513" y="3267"/>
                  <a:pt x="24401" y="3267"/>
                </a:cubicBezTo>
                <a:cubicBezTo>
                  <a:pt x="25046" y="3267"/>
                  <a:pt x="25608" y="2913"/>
                  <a:pt x="25758" y="2405"/>
                </a:cubicBezTo>
                <a:moveTo>
                  <a:pt x="21254" y="0"/>
                </a:moveTo>
                <a:cubicBezTo>
                  <a:pt x="21046" y="0"/>
                  <a:pt x="20874" y="173"/>
                  <a:pt x="20874" y="376"/>
                </a:cubicBezTo>
                <a:cubicBezTo>
                  <a:pt x="20874" y="584"/>
                  <a:pt x="21046" y="756"/>
                  <a:pt x="21254" y="756"/>
                </a:cubicBezTo>
                <a:cubicBezTo>
                  <a:pt x="21462" y="756"/>
                  <a:pt x="21634" y="584"/>
                  <a:pt x="21634" y="376"/>
                </a:cubicBezTo>
                <a:cubicBezTo>
                  <a:pt x="21634" y="173"/>
                  <a:pt x="21462" y="0"/>
                  <a:pt x="21254" y="0"/>
                </a:cubicBezTo>
                <a:moveTo>
                  <a:pt x="20631" y="3492"/>
                </a:moveTo>
                <a:cubicBezTo>
                  <a:pt x="20582" y="4049"/>
                  <a:pt x="20582" y="4049"/>
                  <a:pt x="20582" y="4049"/>
                </a:cubicBezTo>
                <a:cubicBezTo>
                  <a:pt x="20644" y="4062"/>
                  <a:pt x="20706" y="4062"/>
                  <a:pt x="20755" y="4062"/>
                </a:cubicBezTo>
                <a:cubicBezTo>
                  <a:pt x="21254" y="4062"/>
                  <a:pt x="21568" y="3771"/>
                  <a:pt x="21568" y="3289"/>
                </a:cubicBezTo>
                <a:cubicBezTo>
                  <a:pt x="21568" y="1052"/>
                  <a:pt x="21568" y="1052"/>
                  <a:pt x="21568" y="1052"/>
                </a:cubicBezTo>
                <a:cubicBezTo>
                  <a:pt x="20945" y="1052"/>
                  <a:pt x="20945" y="1052"/>
                  <a:pt x="20945" y="1052"/>
                </a:cubicBezTo>
                <a:cubicBezTo>
                  <a:pt x="20945" y="3223"/>
                  <a:pt x="20945" y="3223"/>
                  <a:pt x="20945" y="3223"/>
                </a:cubicBezTo>
                <a:cubicBezTo>
                  <a:pt x="20945" y="3413"/>
                  <a:pt x="20847" y="3501"/>
                  <a:pt x="20706" y="3501"/>
                </a:cubicBezTo>
                <a:cubicBezTo>
                  <a:pt x="20680" y="3501"/>
                  <a:pt x="20653" y="3497"/>
                  <a:pt x="20631" y="3492"/>
                </a:cubicBezTo>
                <a:moveTo>
                  <a:pt x="20222" y="0"/>
                </a:moveTo>
                <a:cubicBezTo>
                  <a:pt x="20014" y="0"/>
                  <a:pt x="19842" y="173"/>
                  <a:pt x="19842" y="376"/>
                </a:cubicBezTo>
                <a:cubicBezTo>
                  <a:pt x="19842" y="584"/>
                  <a:pt x="20014" y="756"/>
                  <a:pt x="20222" y="756"/>
                </a:cubicBezTo>
                <a:cubicBezTo>
                  <a:pt x="20429" y="756"/>
                  <a:pt x="20602" y="584"/>
                  <a:pt x="20602" y="376"/>
                </a:cubicBezTo>
                <a:cubicBezTo>
                  <a:pt x="20602" y="173"/>
                  <a:pt x="20429" y="0"/>
                  <a:pt x="20222" y="0"/>
                </a:cubicBezTo>
                <a:moveTo>
                  <a:pt x="19908" y="3223"/>
                </a:moveTo>
                <a:cubicBezTo>
                  <a:pt x="20531" y="3223"/>
                  <a:pt x="20531" y="3223"/>
                  <a:pt x="20531" y="3223"/>
                </a:cubicBezTo>
                <a:cubicBezTo>
                  <a:pt x="20531" y="1052"/>
                  <a:pt x="20531" y="1052"/>
                  <a:pt x="20531" y="1052"/>
                </a:cubicBezTo>
                <a:cubicBezTo>
                  <a:pt x="19908" y="1052"/>
                  <a:pt x="19908" y="1052"/>
                  <a:pt x="19908" y="1052"/>
                </a:cubicBezTo>
                <a:lnTo>
                  <a:pt x="19908" y="3223"/>
                </a:lnTo>
                <a:close/>
                <a:moveTo>
                  <a:pt x="17298" y="129"/>
                </a:moveTo>
                <a:cubicBezTo>
                  <a:pt x="17298" y="3223"/>
                  <a:pt x="17298" y="3223"/>
                  <a:pt x="17298" y="3223"/>
                </a:cubicBezTo>
                <a:cubicBezTo>
                  <a:pt x="17921" y="3223"/>
                  <a:pt x="17921" y="3223"/>
                  <a:pt x="17921" y="3223"/>
                </a:cubicBezTo>
                <a:cubicBezTo>
                  <a:pt x="17921" y="2913"/>
                  <a:pt x="17921" y="2913"/>
                  <a:pt x="17921" y="2913"/>
                </a:cubicBezTo>
                <a:cubicBezTo>
                  <a:pt x="18072" y="3139"/>
                  <a:pt x="18302" y="3267"/>
                  <a:pt x="18607" y="3267"/>
                </a:cubicBezTo>
                <a:cubicBezTo>
                  <a:pt x="19172" y="3267"/>
                  <a:pt x="19619" y="2759"/>
                  <a:pt x="19619" y="2135"/>
                </a:cubicBezTo>
                <a:cubicBezTo>
                  <a:pt x="19619" y="1512"/>
                  <a:pt x="19172" y="1008"/>
                  <a:pt x="18607" y="1008"/>
                </a:cubicBezTo>
                <a:cubicBezTo>
                  <a:pt x="18302" y="1008"/>
                  <a:pt x="18072" y="1136"/>
                  <a:pt x="17921" y="1362"/>
                </a:cubicBezTo>
                <a:cubicBezTo>
                  <a:pt x="17921" y="129"/>
                  <a:pt x="17921" y="129"/>
                  <a:pt x="17921" y="129"/>
                </a:cubicBezTo>
                <a:lnTo>
                  <a:pt x="17298" y="129"/>
                </a:lnTo>
                <a:close/>
                <a:moveTo>
                  <a:pt x="18465" y="2670"/>
                </a:moveTo>
                <a:cubicBezTo>
                  <a:pt x="18160" y="2670"/>
                  <a:pt x="17921" y="2440"/>
                  <a:pt x="17921" y="2135"/>
                </a:cubicBezTo>
                <a:cubicBezTo>
                  <a:pt x="17921" y="1835"/>
                  <a:pt x="18160" y="1601"/>
                  <a:pt x="18465" y="1601"/>
                </a:cubicBezTo>
                <a:cubicBezTo>
                  <a:pt x="18766" y="1601"/>
                  <a:pt x="19009" y="1839"/>
                  <a:pt x="19009" y="2135"/>
                </a:cubicBezTo>
                <a:cubicBezTo>
                  <a:pt x="19009" y="2436"/>
                  <a:pt x="18766" y="2670"/>
                  <a:pt x="18465" y="2670"/>
                </a:cubicBezTo>
                <a:moveTo>
                  <a:pt x="15734" y="3258"/>
                </a:moveTo>
                <a:cubicBezTo>
                  <a:pt x="15849" y="3258"/>
                  <a:pt x="15972" y="3236"/>
                  <a:pt x="16052" y="3196"/>
                </a:cubicBezTo>
                <a:cubicBezTo>
                  <a:pt x="16021" y="2644"/>
                  <a:pt x="16021" y="2644"/>
                  <a:pt x="16021" y="2644"/>
                </a:cubicBezTo>
                <a:cubicBezTo>
                  <a:pt x="15972" y="2661"/>
                  <a:pt x="15888" y="2675"/>
                  <a:pt x="15826" y="2675"/>
                </a:cubicBezTo>
                <a:cubicBezTo>
                  <a:pt x="15645" y="2675"/>
                  <a:pt x="15491" y="2546"/>
                  <a:pt x="15491" y="2343"/>
                </a:cubicBezTo>
                <a:cubicBezTo>
                  <a:pt x="15491" y="1645"/>
                  <a:pt x="15491" y="1645"/>
                  <a:pt x="15491" y="1645"/>
                </a:cubicBezTo>
                <a:cubicBezTo>
                  <a:pt x="16025" y="1645"/>
                  <a:pt x="16025" y="1645"/>
                  <a:pt x="16025" y="1645"/>
                </a:cubicBezTo>
                <a:cubicBezTo>
                  <a:pt x="16025" y="1052"/>
                  <a:pt x="16025" y="1052"/>
                  <a:pt x="16025" y="1052"/>
                </a:cubicBezTo>
                <a:cubicBezTo>
                  <a:pt x="15491" y="1052"/>
                  <a:pt x="15491" y="1052"/>
                  <a:pt x="15491" y="1052"/>
                </a:cubicBezTo>
                <a:cubicBezTo>
                  <a:pt x="15491" y="482"/>
                  <a:pt x="15491" y="482"/>
                  <a:pt x="15491" y="482"/>
                </a:cubicBezTo>
                <a:cubicBezTo>
                  <a:pt x="14867" y="482"/>
                  <a:pt x="14867" y="482"/>
                  <a:pt x="14867" y="482"/>
                </a:cubicBezTo>
                <a:cubicBezTo>
                  <a:pt x="14867" y="1052"/>
                  <a:pt x="14867" y="1052"/>
                  <a:pt x="14867" y="1052"/>
                </a:cubicBezTo>
                <a:cubicBezTo>
                  <a:pt x="14465" y="1052"/>
                  <a:pt x="14465" y="1052"/>
                  <a:pt x="14465" y="1052"/>
                </a:cubicBezTo>
                <a:cubicBezTo>
                  <a:pt x="14465" y="1645"/>
                  <a:pt x="14465" y="1645"/>
                  <a:pt x="14465" y="1645"/>
                </a:cubicBezTo>
                <a:cubicBezTo>
                  <a:pt x="14867" y="1645"/>
                  <a:pt x="14867" y="1645"/>
                  <a:pt x="14867" y="1645"/>
                </a:cubicBezTo>
                <a:cubicBezTo>
                  <a:pt x="14867" y="2374"/>
                  <a:pt x="14867" y="2374"/>
                  <a:pt x="14867" y="2374"/>
                </a:cubicBezTo>
                <a:cubicBezTo>
                  <a:pt x="14867" y="2935"/>
                  <a:pt x="15225" y="3258"/>
                  <a:pt x="15734" y="3258"/>
                </a:cubicBezTo>
                <a:moveTo>
                  <a:pt x="13969" y="0"/>
                </a:moveTo>
                <a:cubicBezTo>
                  <a:pt x="13761" y="0"/>
                  <a:pt x="13589" y="173"/>
                  <a:pt x="13589" y="376"/>
                </a:cubicBezTo>
                <a:cubicBezTo>
                  <a:pt x="13589" y="584"/>
                  <a:pt x="13761" y="756"/>
                  <a:pt x="13969" y="756"/>
                </a:cubicBezTo>
                <a:cubicBezTo>
                  <a:pt x="14177" y="756"/>
                  <a:pt x="14349" y="584"/>
                  <a:pt x="14349" y="376"/>
                </a:cubicBezTo>
                <a:cubicBezTo>
                  <a:pt x="14349" y="173"/>
                  <a:pt x="14177" y="0"/>
                  <a:pt x="13969" y="0"/>
                </a:cubicBezTo>
                <a:moveTo>
                  <a:pt x="13655" y="3223"/>
                </a:moveTo>
                <a:cubicBezTo>
                  <a:pt x="14279" y="3223"/>
                  <a:pt x="14279" y="3223"/>
                  <a:pt x="14279" y="3223"/>
                </a:cubicBezTo>
                <a:cubicBezTo>
                  <a:pt x="14279" y="1052"/>
                  <a:pt x="14279" y="1052"/>
                  <a:pt x="14279" y="1052"/>
                </a:cubicBezTo>
                <a:cubicBezTo>
                  <a:pt x="13655" y="1052"/>
                  <a:pt x="13655" y="1052"/>
                  <a:pt x="13655" y="1052"/>
                </a:cubicBezTo>
                <a:lnTo>
                  <a:pt x="13655" y="3223"/>
                </a:lnTo>
                <a:close/>
                <a:moveTo>
                  <a:pt x="11792" y="1879"/>
                </a:moveTo>
                <a:cubicBezTo>
                  <a:pt x="11858" y="1654"/>
                  <a:pt x="12022" y="1525"/>
                  <a:pt x="12278" y="1525"/>
                </a:cubicBezTo>
                <a:cubicBezTo>
                  <a:pt x="12508" y="1525"/>
                  <a:pt x="12698" y="1671"/>
                  <a:pt x="12729" y="1879"/>
                </a:cubicBezTo>
                <a:lnTo>
                  <a:pt x="11792" y="1879"/>
                </a:lnTo>
                <a:close/>
                <a:moveTo>
                  <a:pt x="12322" y="3267"/>
                </a:moveTo>
                <a:cubicBezTo>
                  <a:pt x="12773" y="3267"/>
                  <a:pt x="13136" y="3099"/>
                  <a:pt x="13295" y="2812"/>
                </a:cubicBezTo>
                <a:cubicBezTo>
                  <a:pt x="12804" y="2511"/>
                  <a:pt x="12804" y="2511"/>
                  <a:pt x="12804" y="2511"/>
                </a:cubicBezTo>
                <a:cubicBezTo>
                  <a:pt x="12729" y="2639"/>
                  <a:pt x="12530" y="2732"/>
                  <a:pt x="12336" y="2732"/>
                </a:cubicBezTo>
                <a:cubicBezTo>
                  <a:pt x="12044" y="2732"/>
                  <a:pt x="11845" y="2582"/>
                  <a:pt x="11787" y="2303"/>
                </a:cubicBezTo>
                <a:cubicBezTo>
                  <a:pt x="13339" y="2303"/>
                  <a:pt x="13339" y="2303"/>
                  <a:pt x="13339" y="2303"/>
                </a:cubicBezTo>
                <a:cubicBezTo>
                  <a:pt x="13352" y="2219"/>
                  <a:pt x="13357" y="2118"/>
                  <a:pt x="13357" y="2043"/>
                </a:cubicBezTo>
                <a:cubicBezTo>
                  <a:pt x="13357" y="1463"/>
                  <a:pt x="12897" y="1008"/>
                  <a:pt x="12309" y="1008"/>
                </a:cubicBezTo>
                <a:cubicBezTo>
                  <a:pt x="11677" y="1008"/>
                  <a:pt x="11182" y="1494"/>
                  <a:pt x="11182" y="2126"/>
                </a:cubicBezTo>
                <a:cubicBezTo>
                  <a:pt x="11182" y="2772"/>
                  <a:pt x="11686" y="3267"/>
                  <a:pt x="12322" y="3267"/>
                </a:cubicBezTo>
                <a:moveTo>
                  <a:pt x="9867" y="1605"/>
                </a:moveTo>
                <a:cubicBezTo>
                  <a:pt x="10159" y="1605"/>
                  <a:pt x="10389" y="1835"/>
                  <a:pt x="10389" y="2140"/>
                </a:cubicBezTo>
                <a:cubicBezTo>
                  <a:pt x="10389" y="2440"/>
                  <a:pt x="10159" y="2670"/>
                  <a:pt x="9867" y="2670"/>
                </a:cubicBezTo>
                <a:cubicBezTo>
                  <a:pt x="9571" y="2670"/>
                  <a:pt x="9345" y="2440"/>
                  <a:pt x="9345" y="2140"/>
                </a:cubicBezTo>
                <a:cubicBezTo>
                  <a:pt x="9345" y="1835"/>
                  <a:pt x="9571" y="1605"/>
                  <a:pt x="9867" y="1605"/>
                </a:cubicBezTo>
                <a:moveTo>
                  <a:pt x="9867" y="1008"/>
                </a:moveTo>
                <a:cubicBezTo>
                  <a:pt x="9226" y="1008"/>
                  <a:pt x="8740" y="1494"/>
                  <a:pt x="8740" y="2140"/>
                </a:cubicBezTo>
                <a:cubicBezTo>
                  <a:pt x="8740" y="2785"/>
                  <a:pt x="9226" y="3267"/>
                  <a:pt x="9867" y="3267"/>
                </a:cubicBezTo>
                <a:cubicBezTo>
                  <a:pt x="10504" y="3267"/>
                  <a:pt x="10994" y="2785"/>
                  <a:pt x="10994" y="2140"/>
                </a:cubicBezTo>
                <a:cubicBezTo>
                  <a:pt x="10994" y="1494"/>
                  <a:pt x="10504" y="1008"/>
                  <a:pt x="9867" y="1008"/>
                </a:cubicBezTo>
                <a:moveTo>
                  <a:pt x="7223" y="3223"/>
                </a:moveTo>
                <a:cubicBezTo>
                  <a:pt x="7847" y="3223"/>
                  <a:pt x="7847" y="3223"/>
                  <a:pt x="7847" y="3223"/>
                </a:cubicBezTo>
                <a:cubicBezTo>
                  <a:pt x="7847" y="2153"/>
                  <a:pt x="7847" y="2153"/>
                  <a:pt x="7847" y="2153"/>
                </a:cubicBezTo>
                <a:cubicBezTo>
                  <a:pt x="7847" y="1768"/>
                  <a:pt x="8099" y="1609"/>
                  <a:pt x="8306" y="1609"/>
                </a:cubicBezTo>
                <a:cubicBezTo>
                  <a:pt x="8404" y="1609"/>
                  <a:pt x="8501" y="1627"/>
                  <a:pt x="8585" y="1662"/>
                </a:cubicBezTo>
                <a:cubicBezTo>
                  <a:pt x="8656" y="1057"/>
                  <a:pt x="8656" y="1057"/>
                  <a:pt x="8656" y="1057"/>
                </a:cubicBezTo>
                <a:cubicBezTo>
                  <a:pt x="8589" y="1026"/>
                  <a:pt x="8483" y="1008"/>
                  <a:pt x="8368" y="1008"/>
                </a:cubicBezTo>
                <a:cubicBezTo>
                  <a:pt x="8178" y="1008"/>
                  <a:pt x="7939" y="1136"/>
                  <a:pt x="7847" y="1322"/>
                </a:cubicBezTo>
                <a:cubicBezTo>
                  <a:pt x="7847" y="1052"/>
                  <a:pt x="7847" y="1052"/>
                  <a:pt x="7847" y="1052"/>
                </a:cubicBezTo>
                <a:cubicBezTo>
                  <a:pt x="7223" y="1052"/>
                  <a:pt x="7223" y="1052"/>
                  <a:pt x="7223" y="1052"/>
                </a:cubicBezTo>
                <a:lnTo>
                  <a:pt x="7223" y="3223"/>
                </a:lnTo>
                <a:close/>
                <a:moveTo>
                  <a:pt x="5647" y="2622"/>
                </a:moveTo>
                <a:cubicBezTo>
                  <a:pt x="5346" y="2622"/>
                  <a:pt x="5103" y="2392"/>
                  <a:pt x="5103" y="2100"/>
                </a:cubicBezTo>
                <a:cubicBezTo>
                  <a:pt x="5103" y="1813"/>
                  <a:pt x="5346" y="1583"/>
                  <a:pt x="5647" y="1583"/>
                </a:cubicBezTo>
                <a:cubicBezTo>
                  <a:pt x="5952" y="1583"/>
                  <a:pt x="6191" y="1808"/>
                  <a:pt x="6191" y="2100"/>
                </a:cubicBezTo>
                <a:cubicBezTo>
                  <a:pt x="6191" y="2396"/>
                  <a:pt x="5952" y="2622"/>
                  <a:pt x="5647" y="2622"/>
                </a:cubicBezTo>
                <a:moveTo>
                  <a:pt x="5620" y="4115"/>
                </a:moveTo>
                <a:cubicBezTo>
                  <a:pt x="6274" y="4115"/>
                  <a:pt x="6814" y="3722"/>
                  <a:pt x="6814" y="3068"/>
                </a:cubicBezTo>
                <a:cubicBezTo>
                  <a:pt x="6814" y="1048"/>
                  <a:pt x="6814" y="1048"/>
                  <a:pt x="6814" y="1048"/>
                </a:cubicBezTo>
                <a:cubicBezTo>
                  <a:pt x="6191" y="1048"/>
                  <a:pt x="6191" y="1048"/>
                  <a:pt x="6191" y="1048"/>
                </a:cubicBezTo>
                <a:cubicBezTo>
                  <a:pt x="6191" y="1349"/>
                  <a:pt x="6191" y="1349"/>
                  <a:pt x="6191" y="1349"/>
                </a:cubicBezTo>
                <a:cubicBezTo>
                  <a:pt x="6040" y="1132"/>
                  <a:pt x="5810" y="1008"/>
                  <a:pt x="5505" y="1008"/>
                </a:cubicBezTo>
                <a:cubicBezTo>
                  <a:pt x="4940" y="1008"/>
                  <a:pt x="4493" y="1494"/>
                  <a:pt x="4493" y="2100"/>
                </a:cubicBezTo>
                <a:cubicBezTo>
                  <a:pt x="4493" y="2706"/>
                  <a:pt x="4940" y="3201"/>
                  <a:pt x="5505" y="3201"/>
                </a:cubicBezTo>
                <a:cubicBezTo>
                  <a:pt x="5810" y="3201"/>
                  <a:pt x="6040" y="3077"/>
                  <a:pt x="6191" y="2856"/>
                </a:cubicBezTo>
                <a:cubicBezTo>
                  <a:pt x="6191" y="3068"/>
                  <a:pt x="6191" y="3068"/>
                  <a:pt x="6191" y="3068"/>
                </a:cubicBezTo>
                <a:cubicBezTo>
                  <a:pt x="6191" y="3364"/>
                  <a:pt x="5886" y="3554"/>
                  <a:pt x="5620" y="3554"/>
                </a:cubicBezTo>
                <a:cubicBezTo>
                  <a:pt x="5364" y="3554"/>
                  <a:pt x="5121" y="3488"/>
                  <a:pt x="4926" y="3338"/>
                </a:cubicBezTo>
                <a:cubicBezTo>
                  <a:pt x="4621" y="3771"/>
                  <a:pt x="4621" y="3771"/>
                  <a:pt x="4621" y="3771"/>
                </a:cubicBezTo>
                <a:cubicBezTo>
                  <a:pt x="4834" y="3987"/>
                  <a:pt x="5262" y="4115"/>
                  <a:pt x="5620" y="4115"/>
                </a:cubicBezTo>
                <a:moveTo>
                  <a:pt x="2929" y="0"/>
                </a:moveTo>
                <a:cubicBezTo>
                  <a:pt x="2721" y="0"/>
                  <a:pt x="2548" y="173"/>
                  <a:pt x="2548" y="376"/>
                </a:cubicBezTo>
                <a:cubicBezTo>
                  <a:pt x="2548" y="584"/>
                  <a:pt x="2721" y="756"/>
                  <a:pt x="2929" y="756"/>
                </a:cubicBezTo>
                <a:cubicBezTo>
                  <a:pt x="3136" y="756"/>
                  <a:pt x="3309" y="584"/>
                  <a:pt x="3309" y="376"/>
                </a:cubicBezTo>
                <a:cubicBezTo>
                  <a:pt x="3309" y="173"/>
                  <a:pt x="3136" y="0"/>
                  <a:pt x="2929" y="0"/>
                </a:cubicBezTo>
                <a:moveTo>
                  <a:pt x="2305" y="3492"/>
                </a:moveTo>
                <a:cubicBezTo>
                  <a:pt x="2257" y="4049"/>
                  <a:pt x="2257" y="4049"/>
                  <a:pt x="2257" y="4049"/>
                </a:cubicBezTo>
                <a:cubicBezTo>
                  <a:pt x="2319" y="4062"/>
                  <a:pt x="2380" y="4062"/>
                  <a:pt x="2429" y="4062"/>
                </a:cubicBezTo>
                <a:cubicBezTo>
                  <a:pt x="2929" y="4062"/>
                  <a:pt x="3242" y="3771"/>
                  <a:pt x="3242" y="3289"/>
                </a:cubicBezTo>
                <a:cubicBezTo>
                  <a:pt x="3242" y="1052"/>
                  <a:pt x="3242" y="1052"/>
                  <a:pt x="3242" y="1052"/>
                </a:cubicBezTo>
                <a:cubicBezTo>
                  <a:pt x="2619" y="1052"/>
                  <a:pt x="2619" y="1052"/>
                  <a:pt x="2619" y="1052"/>
                </a:cubicBezTo>
                <a:cubicBezTo>
                  <a:pt x="2619" y="3223"/>
                  <a:pt x="2619" y="3223"/>
                  <a:pt x="2619" y="3223"/>
                </a:cubicBezTo>
                <a:cubicBezTo>
                  <a:pt x="2619" y="3413"/>
                  <a:pt x="2522" y="3501"/>
                  <a:pt x="2380" y="3501"/>
                </a:cubicBezTo>
                <a:cubicBezTo>
                  <a:pt x="2354" y="3501"/>
                  <a:pt x="2327" y="3497"/>
                  <a:pt x="2305" y="3492"/>
                </a:cubicBezTo>
                <a:moveTo>
                  <a:pt x="1896" y="0"/>
                </a:moveTo>
                <a:cubicBezTo>
                  <a:pt x="1688" y="0"/>
                  <a:pt x="1516" y="173"/>
                  <a:pt x="1516" y="376"/>
                </a:cubicBezTo>
                <a:cubicBezTo>
                  <a:pt x="1516" y="584"/>
                  <a:pt x="1688" y="756"/>
                  <a:pt x="1896" y="756"/>
                </a:cubicBezTo>
                <a:cubicBezTo>
                  <a:pt x="2104" y="756"/>
                  <a:pt x="2276" y="584"/>
                  <a:pt x="2276" y="376"/>
                </a:cubicBezTo>
                <a:cubicBezTo>
                  <a:pt x="2276" y="173"/>
                  <a:pt x="2104" y="0"/>
                  <a:pt x="1896" y="0"/>
                </a:cubicBezTo>
                <a:moveTo>
                  <a:pt x="1582" y="3223"/>
                </a:moveTo>
                <a:cubicBezTo>
                  <a:pt x="2205" y="3223"/>
                  <a:pt x="2205" y="3223"/>
                  <a:pt x="2205" y="3223"/>
                </a:cubicBezTo>
                <a:cubicBezTo>
                  <a:pt x="2205" y="1052"/>
                  <a:pt x="2205" y="1052"/>
                  <a:pt x="2205" y="1052"/>
                </a:cubicBezTo>
                <a:cubicBezTo>
                  <a:pt x="1582" y="1052"/>
                  <a:pt x="1582" y="1052"/>
                  <a:pt x="1582" y="1052"/>
                </a:cubicBezTo>
                <a:lnTo>
                  <a:pt x="1582" y="3223"/>
                </a:lnTo>
                <a:close/>
                <a:moveTo>
                  <a:pt x="35" y="2630"/>
                </a:moveTo>
                <a:cubicBezTo>
                  <a:pt x="0" y="3231"/>
                  <a:pt x="0" y="3231"/>
                  <a:pt x="0" y="3231"/>
                </a:cubicBezTo>
                <a:cubicBezTo>
                  <a:pt x="102" y="3254"/>
                  <a:pt x="230" y="3258"/>
                  <a:pt x="309" y="3258"/>
                </a:cubicBezTo>
                <a:cubicBezTo>
                  <a:pt x="791" y="3258"/>
                  <a:pt x="1158" y="2918"/>
                  <a:pt x="1158" y="2387"/>
                </a:cubicBezTo>
                <a:cubicBezTo>
                  <a:pt x="1158" y="129"/>
                  <a:pt x="1158" y="129"/>
                  <a:pt x="1158" y="129"/>
                </a:cubicBezTo>
                <a:cubicBezTo>
                  <a:pt x="499" y="129"/>
                  <a:pt x="499" y="129"/>
                  <a:pt x="499" y="129"/>
                </a:cubicBezTo>
                <a:cubicBezTo>
                  <a:pt x="499" y="2210"/>
                  <a:pt x="499" y="2210"/>
                  <a:pt x="499" y="2210"/>
                </a:cubicBezTo>
                <a:cubicBezTo>
                  <a:pt x="499" y="2524"/>
                  <a:pt x="354" y="2635"/>
                  <a:pt x="115" y="2635"/>
                </a:cubicBezTo>
                <a:cubicBezTo>
                  <a:pt x="88" y="2635"/>
                  <a:pt x="62" y="2635"/>
                  <a:pt x="35" y="263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827255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gray"/>
        <p:txBody>
          <a:bodyPr/>
          <a:lstStyle/>
          <a:p>
            <a:r>
              <a:rPr lang="nl-NL" dirty="0"/>
              <a:t>[Titel]</a:t>
            </a:r>
          </a:p>
        </p:txBody>
      </p:sp>
      <p:sp>
        <p:nvSpPr>
          <p:cNvPr id="3" name="Frame 2">
            <a:extLst>
              <a:ext uri="{FF2B5EF4-FFF2-40B4-BE49-F238E27FC236}">
                <a16:creationId xmlns:a16="http://schemas.microsoft.com/office/drawing/2014/main" id="{77604D0E-A85F-D30A-5449-B4C70A9BD01A}"/>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Date Placeholder 3 (JU-Free)">
            <a:extLst>
              <a:ext uri="{FF2B5EF4-FFF2-40B4-BE49-F238E27FC236}">
                <a16:creationId xmlns:a16="http://schemas.microsoft.com/office/drawing/2014/main" id="{EF1D784A-5C80-FFF8-69FB-56B9CDAF8A91}"/>
              </a:ext>
            </a:extLst>
          </p:cNvPr>
          <p:cNvSpPr>
            <a:spLocks noGrp="1"/>
          </p:cNvSpPr>
          <p:nvPr>
            <p:ph type="dt" sz="half" idx="10"/>
          </p:nvPr>
        </p:nvSpPr>
        <p:spPr/>
        <p:txBody>
          <a:bodyPr/>
          <a:lstStyle/>
          <a:p>
            <a:fld id="{EE268A76-CE4E-431C-BCA7-7D18F57E9A60}" type="datetime1">
              <a:rPr lang="nl-NL" smtClean="0"/>
              <a:t>19-2-2025</a:t>
            </a:fld>
            <a:endParaRPr lang="nl-NL" dirty="0"/>
          </a:p>
        </p:txBody>
      </p:sp>
      <p:sp>
        <p:nvSpPr>
          <p:cNvPr id="5" name="Tijdelijke aanduiding voor voettekst 4 (JU-Free)">
            <a:extLst>
              <a:ext uri="{FF2B5EF4-FFF2-40B4-BE49-F238E27FC236}">
                <a16:creationId xmlns:a16="http://schemas.microsoft.com/office/drawing/2014/main" id="{7732B9D3-2BED-B73D-A9AF-498C0CB7FFF0}"/>
              </a:ext>
            </a:extLst>
          </p:cNvPr>
          <p:cNvSpPr>
            <a:spLocks noGrp="1"/>
          </p:cNvSpPr>
          <p:nvPr>
            <p:ph type="ftr" sz="quarter" idx="11"/>
          </p:nvPr>
        </p:nvSpPr>
        <p:spPr/>
        <p:txBody>
          <a:bodyPr/>
          <a:lstStyle/>
          <a:p>
            <a:endParaRPr lang="nl-NL" dirty="0"/>
          </a:p>
        </p:txBody>
      </p:sp>
      <p:sp>
        <p:nvSpPr>
          <p:cNvPr id="6" name="Slide Number Placeholder 5 (JU-Free)">
            <a:extLst>
              <a:ext uri="{FF2B5EF4-FFF2-40B4-BE49-F238E27FC236}">
                <a16:creationId xmlns:a16="http://schemas.microsoft.com/office/drawing/2014/main" id="{209C2CE8-E675-2AB0-03F7-B3679607085D}"/>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95574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603ED78-95ED-C138-F1A5-F20AADFCE0DA}"/>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Date Placeholder 2 (JU-Free)">
            <a:extLst>
              <a:ext uri="{FF2B5EF4-FFF2-40B4-BE49-F238E27FC236}">
                <a16:creationId xmlns:a16="http://schemas.microsoft.com/office/drawing/2014/main" id="{B1F007E3-D79B-45E5-5D3C-C6CBE01175D4}"/>
              </a:ext>
            </a:extLst>
          </p:cNvPr>
          <p:cNvSpPr>
            <a:spLocks noGrp="1"/>
          </p:cNvSpPr>
          <p:nvPr>
            <p:ph type="dt" sz="half" idx="10"/>
          </p:nvPr>
        </p:nvSpPr>
        <p:spPr/>
        <p:txBody>
          <a:bodyPr/>
          <a:lstStyle/>
          <a:p>
            <a:fld id="{54F59D91-7916-4F86-BD75-AA71991EADD2}" type="datetime1">
              <a:rPr lang="nl-NL" smtClean="0"/>
              <a:t>19-2-2025</a:t>
            </a:fld>
            <a:endParaRPr lang="nl-NL" dirty="0"/>
          </a:p>
        </p:txBody>
      </p:sp>
      <p:sp>
        <p:nvSpPr>
          <p:cNvPr id="4" name="Tijdelijke aanduiding voor voettekst 3 (JU-Free)">
            <a:extLst>
              <a:ext uri="{FF2B5EF4-FFF2-40B4-BE49-F238E27FC236}">
                <a16:creationId xmlns:a16="http://schemas.microsoft.com/office/drawing/2014/main" id="{DA924B1E-4DA6-72DE-3170-AA2B5AD871AC}"/>
              </a:ext>
            </a:extLst>
          </p:cNvPr>
          <p:cNvSpPr>
            <a:spLocks noGrp="1"/>
          </p:cNvSpPr>
          <p:nvPr>
            <p:ph type="ftr" sz="quarter" idx="11"/>
          </p:nvPr>
        </p:nvSpPr>
        <p:spPr/>
        <p:txBody>
          <a:bodyPr/>
          <a:lstStyle/>
          <a:p>
            <a:endParaRPr lang="nl-NL" dirty="0"/>
          </a:p>
        </p:txBody>
      </p:sp>
      <p:sp>
        <p:nvSpPr>
          <p:cNvPr id="5" name="Slide Number Placeholder 4 (JU-Free)">
            <a:extLst>
              <a:ext uri="{FF2B5EF4-FFF2-40B4-BE49-F238E27FC236}">
                <a16:creationId xmlns:a16="http://schemas.microsoft.com/office/drawing/2014/main" id="{C66CA09C-CB19-451D-D78E-DD60EF74C9E0}"/>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4772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eldia Ge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321899" y="357850"/>
            <a:ext cx="7560000" cy="1260000"/>
          </a:xfrm>
        </p:spPr>
        <p:txBody>
          <a:bodyPr anchor="t" anchorCtr="0">
            <a:noAutofit/>
          </a:bodyPr>
          <a:lstStyle>
            <a:lvl1pPr algn="l">
              <a:lnSpc>
                <a:spcPct val="80000"/>
              </a:lnSpc>
              <a:defRPr sz="5000" spc="0" baseline="0">
                <a:solidFill>
                  <a:schemeClr val="tx2"/>
                </a:solidFill>
              </a:defRPr>
            </a:lvl1pPr>
          </a:lstStyle>
          <a:p>
            <a:r>
              <a:rPr lang="nl-NL"/>
              <a:t>Lange titel presentatie over twee regels</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8115304" y="360000"/>
            <a:ext cx="3714746" cy="36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Naam auteur</a:t>
            </a:r>
          </a:p>
          <a:p>
            <a:endParaRPr lang="nl-NL"/>
          </a:p>
        </p:txBody>
      </p:sp>
      <p:grpSp>
        <p:nvGrpSpPr>
          <p:cNvPr id="18" name="Graphic 9">
            <a:extLst>
              <a:ext uri="{FF2B5EF4-FFF2-40B4-BE49-F238E27FC236}">
                <a16:creationId xmlns:a16="http://schemas.microsoft.com/office/drawing/2014/main" id="{9F5E53E0-AA8E-44E2-AF49-D1FF4E4EC752}"/>
              </a:ext>
            </a:extLst>
          </p:cNvPr>
          <p:cNvGrpSpPr>
            <a:grpSpLocks noChangeAspect="1"/>
          </p:cNvGrpSpPr>
          <p:nvPr/>
        </p:nvGrpSpPr>
        <p:grpSpPr>
          <a:xfrm>
            <a:off x="360001" y="2524822"/>
            <a:ext cx="11473200" cy="3976867"/>
            <a:chOff x="1795462" y="1938337"/>
            <a:chExt cx="8601075" cy="2981325"/>
          </a:xfrm>
        </p:grpSpPr>
        <p:sp>
          <p:nvSpPr>
            <p:cNvPr id="19" name="Vrije vorm: vorm 18">
              <a:extLst>
                <a:ext uri="{FF2B5EF4-FFF2-40B4-BE49-F238E27FC236}">
                  <a16:creationId xmlns:a16="http://schemas.microsoft.com/office/drawing/2014/main" id="{7677880F-F039-4B7A-A04B-C6E05CF5077A}"/>
                </a:ext>
              </a:extLst>
            </p:cNvPr>
            <p:cNvSpPr/>
            <p:nvPr/>
          </p:nvSpPr>
          <p:spPr>
            <a:xfrm>
              <a:off x="1795462" y="2857795"/>
              <a:ext cx="1971675" cy="2057400"/>
            </a:xfrm>
            <a:custGeom>
              <a:avLst/>
              <a:gdLst>
                <a:gd name="connsiteX0" fmla="*/ 1040416 w 1971675"/>
                <a:gd name="connsiteY0" fmla="*/ 2060696 h 2057400"/>
                <a:gd name="connsiteX1" fmla="*/ 0 w 1971675"/>
                <a:gd name="connsiteY1" fmla="*/ 1032367 h 2057400"/>
                <a:gd name="connsiteX2" fmla="*/ 1040416 w 1971675"/>
                <a:gd name="connsiteY2" fmla="*/ 0 h 2057400"/>
                <a:gd name="connsiteX3" fmla="*/ 1911487 w 1971675"/>
                <a:gd name="connsiteY3" fmla="*/ 487937 h 2057400"/>
                <a:gd name="connsiteX4" fmla="*/ 1431589 w 1971675"/>
                <a:gd name="connsiteY4" fmla="*/ 762152 h 2057400"/>
                <a:gd name="connsiteX5" fmla="*/ 1040416 w 1971675"/>
                <a:gd name="connsiteY5" fmla="*/ 544363 h 2057400"/>
                <a:gd name="connsiteX6" fmla="*/ 556517 w 1971675"/>
                <a:gd name="connsiteY6" fmla="*/ 1032367 h 2057400"/>
                <a:gd name="connsiteX7" fmla="*/ 1040416 w 1971675"/>
                <a:gd name="connsiteY7" fmla="*/ 1516266 h 2057400"/>
                <a:gd name="connsiteX8" fmla="*/ 1467850 w 1971675"/>
                <a:gd name="connsiteY8" fmla="*/ 1266254 h 2057400"/>
                <a:gd name="connsiteX9" fmla="*/ 1971989 w 1971675"/>
                <a:gd name="connsiteY9" fmla="*/ 1492063 h 2057400"/>
                <a:gd name="connsiteX10" fmla="*/ 1040416 w 1971675"/>
                <a:gd name="connsiteY10" fmla="*/ 2060696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675" h="2057400">
                  <a:moveTo>
                    <a:pt x="1040416" y="2060696"/>
                  </a:moveTo>
                  <a:cubicBezTo>
                    <a:pt x="447618" y="2060696"/>
                    <a:pt x="0" y="1621098"/>
                    <a:pt x="0" y="1032367"/>
                  </a:cubicBezTo>
                  <a:cubicBezTo>
                    <a:pt x="0" y="443570"/>
                    <a:pt x="447618" y="0"/>
                    <a:pt x="1040416" y="0"/>
                  </a:cubicBezTo>
                  <a:cubicBezTo>
                    <a:pt x="1427540" y="0"/>
                    <a:pt x="1754210" y="193538"/>
                    <a:pt x="1911487" y="487937"/>
                  </a:cubicBezTo>
                  <a:lnTo>
                    <a:pt x="1431589" y="762152"/>
                  </a:lnTo>
                  <a:cubicBezTo>
                    <a:pt x="1358999" y="629079"/>
                    <a:pt x="1213818" y="544363"/>
                    <a:pt x="1040416" y="544363"/>
                  </a:cubicBezTo>
                  <a:cubicBezTo>
                    <a:pt x="758104" y="544363"/>
                    <a:pt x="556517" y="754094"/>
                    <a:pt x="556517" y="1032367"/>
                  </a:cubicBezTo>
                  <a:cubicBezTo>
                    <a:pt x="556517" y="1306582"/>
                    <a:pt x="758104" y="1516266"/>
                    <a:pt x="1040416" y="1516266"/>
                  </a:cubicBezTo>
                  <a:cubicBezTo>
                    <a:pt x="1233983" y="1516266"/>
                    <a:pt x="1391279" y="1423521"/>
                    <a:pt x="1467850" y="1266254"/>
                  </a:cubicBezTo>
                  <a:lnTo>
                    <a:pt x="1971989" y="1492063"/>
                  </a:lnTo>
                  <a:cubicBezTo>
                    <a:pt x="1822752" y="1834810"/>
                    <a:pt x="1463869" y="2060696"/>
                    <a:pt x="1040416" y="2060696"/>
                  </a:cubicBezTo>
                </a:path>
              </a:pathLst>
            </a:custGeom>
            <a:solidFill>
              <a:schemeClr val="tx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B12215EF-FF89-4B85-AC73-B2A42C1AAA7C}"/>
                </a:ext>
              </a:extLst>
            </p:cNvPr>
            <p:cNvSpPr/>
            <p:nvPr/>
          </p:nvSpPr>
          <p:spPr>
            <a:xfrm>
              <a:off x="3878046" y="2898067"/>
              <a:ext cx="1876425" cy="2019300"/>
            </a:xfrm>
            <a:custGeom>
              <a:avLst/>
              <a:gdLst>
                <a:gd name="connsiteX0" fmla="*/ 1883254 w 1876425"/>
                <a:gd name="connsiteY0" fmla="*/ 1060609 h 2019300"/>
                <a:gd name="connsiteX1" fmla="*/ 939594 w 1876425"/>
                <a:gd name="connsiteY1" fmla="*/ 2020424 h 2019300"/>
                <a:gd name="connsiteX2" fmla="*/ 0 w 1876425"/>
                <a:gd name="connsiteY2" fmla="*/ 1060609 h 2019300"/>
                <a:gd name="connsiteX3" fmla="*/ 0 w 1876425"/>
                <a:gd name="connsiteY3" fmla="*/ 0 h 2019300"/>
                <a:gd name="connsiteX4" fmla="*/ 564566 w 1876425"/>
                <a:gd name="connsiteY4" fmla="*/ 0 h 2019300"/>
                <a:gd name="connsiteX5" fmla="*/ 564566 w 1876425"/>
                <a:gd name="connsiteY5" fmla="*/ 1060609 h 2019300"/>
                <a:gd name="connsiteX6" fmla="*/ 939594 w 1876425"/>
                <a:gd name="connsiteY6" fmla="*/ 1475985 h 2019300"/>
                <a:gd name="connsiteX7" fmla="*/ 1314641 w 1876425"/>
                <a:gd name="connsiteY7" fmla="*/ 1060609 h 2019300"/>
                <a:gd name="connsiteX8" fmla="*/ 1314641 w 1876425"/>
                <a:gd name="connsiteY8" fmla="*/ 0 h 2019300"/>
                <a:gd name="connsiteX9" fmla="*/ 1883254 w 1876425"/>
                <a:gd name="connsiteY9" fmla="*/ 0 h 2019300"/>
                <a:gd name="connsiteX10" fmla="*/ 1883254 w 1876425"/>
                <a:gd name="connsiteY10" fmla="*/ 1060609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425" h="2019300">
                  <a:moveTo>
                    <a:pt x="1883254" y="1060609"/>
                  </a:moveTo>
                  <a:cubicBezTo>
                    <a:pt x="1883254" y="1625203"/>
                    <a:pt x="1496101" y="2020424"/>
                    <a:pt x="939594" y="2020424"/>
                  </a:cubicBezTo>
                  <a:cubicBezTo>
                    <a:pt x="387163" y="2020424"/>
                    <a:pt x="0" y="1625203"/>
                    <a:pt x="0" y="1060609"/>
                  </a:cubicBezTo>
                  <a:lnTo>
                    <a:pt x="0" y="0"/>
                  </a:lnTo>
                  <a:lnTo>
                    <a:pt x="564566" y="0"/>
                  </a:lnTo>
                  <a:lnTo>
                    <a:pt x="564566" y="1060609"/>
                  </a:lnTo>
                  <a:cubicBezTo>
                    <a:pt x="564566" y="1314679"/>
                    <a:pt x="709765" y="1475985"/>
                    <a:pt x="939594" y="1475985"/>
                  </a:cubicBezTo>
                  <a:cubicBezTo>
                    <a:pt x="1169461" y="1475985"/>
                    <a:pt x="1314641" y="1314679"/>
                    <a:pt x="1314641" y="1060609"/>
                  </a:cubicBezTo>
                  <a:lnTo>
                    <a:pt x="1314641" y="0"/>
                  </a:lnTo>
                  <a:lnTo>
                    <a:pt x="1883254" y="0"/>
                  </a:lnTo>
                  <a:lnTo>
                    <a:pt x="1883254" y="1060609"/>
                  </a:lnTo>
                  <a:close/>
                </a:path>
              </a:pathLst>
            </a:custGeom>
            <a:solidFill>
              <a:schemeClr val="tx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DD083472-B62A-494C-84A6-8A48FE7EC4A2}"/>
                </a:ext>
              </a:extLst>
            </p:cNvPr>
            <p:cNvSpPr/>
            <p:nvPr/>
          </p:nvSpPr>
          <p:spPr>
            <a:xfrm>
              <a:off x="6051413" y="2898076"/>
              <a:ext cx="1209675" cy="1971675"/>
            </a:xfrm>
            <a:custGeom>
              <a:avLst/>
              <a:gdLst>
                <a:gd name="connsiteX0" fmla="*/ 1213809 w 1209675"/>
                <a:gd name="connsiteY0" fmla="*/ 540391 h 1971675"/>
                <a:gd name="connsiteX1" fmla="*/ 564547 w 1209675"/>
                <a:gd name="connsiteY1" fmla="*/ 540391 h 1971675"/>
                <a:gd name="connsiteX2" fmla="*/ 564547 w 1209675"/>
                <a:gd name="connsiteY2" fmla="*/ 1980057 h 1971675"/>
                <a:gd name="connsiteX3" fmla="*/ 0 w 1209675"/>
                <a:gd name="connsiteY3" fmla="*/ 1980057 h 1971675"/>
                <a:gd name="connsiteX4" fmla="*/ 0 w 1209675"/>
                <a:gd name="connsiteY4" fmla="*/ 0 h 1971675"/>
                <a:gd name="connsiteX5" fmla="*/ 1213809 w 1209675"/>
                <a:gd name="connsiteY5"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971675">
                  <a:moveTo>
                    <a:pt x="1213809" y="540391"/>
                  </a:moveTo>
                  <a:lnTo>
                    <a:pt x="564547" y="540391"/>
                  </a:lnTo>
                  <a:lnTo>
                    <a:pt x="564547" y="1980057"/>
                  </a:lnTo>
                  <a:lnTo>
                    <a:pt x="0" y="1980057"/>
                  </a:lnTo>
                  <a:lnTo>
                    <a:pt x="0" y="0"/>
                  </a:lnTo>
                  <a:lnTo>
                    <a:pt x="1213809" y="0"/>
                  </a:lnTo>
                  <a:close/>
                </a:path>
              </a:pathLst>
            </a:custGeom>
            <a:solidFill>
              <a:schemeClr val="tx2"/>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92A6DA24-7F6B-4B70-AA4E-9C05077D16C0}"/>
                </a:ext>
              </a:extLst>
            </p:cNvPr>
            <p:cNvSpPr/>
            <p:nvPr/>
          </p:nvSpPr>
          <p:spPr>
            <a:xfrm>
              <a:off x="7443130" y="1938337"/>
              <a:ext cx="685800" cy="2933700"/>
            </a:xfrm>
            <a:custGeom>
              <a:avLst/>
              <a:gdLst>
                <a:gd name="connsiteX0" fmla="*/ 633146 w 685800"/>
                <a:gd name="connsiteY0" fmla="*/ 2939796 h 2933700"/>
                <a:gd name="connsiteX1" fmla="*/ 64532 w 685800"/>
                <a:gd name="connsiteY1" fmla="*/ 2939796 h 2933700"/>
                <a:gd name="connsiteX2" fmla="*/ 64532 w 685800"/>
                <a:gd name="connsiteY2" fmla="*/ 959730 h 2933700"/>
                <a:gd name="connsiteX3" fmla="*/ 633146 w 685800"/>
                <a:gd name="connsiteY3" fmla="*/ 959730 h 2933700"/>
                <a:gd name="connsiteX4" fmla="*/ 633146 w 685800"/>
                <a:gd name="connsiteY4" fmla="*/ 2939796 h 2933700"/>
                <a:gd name="connsiteX5" fmla="*/ 693629 w 685800"/>
                <a:gd name="connsiteY5" fmla="*/ 342748 h 2933700"/>
                <a:gd name="connsiteX6" fmla="*/ 346862 w 685800"/>
                <a:gd name="connsiteY6" fmla="*/ 689553 h 2933700"/>
                <a:gd name="connsiteX7" fmla="*/ 0 w 685800"/>
                <a:gd name="connsiteY7" fmla="*/ 342748 h 2933700"/>
                <a:gd name="connsiteX8" fmla="*/ 346862 w 685800"/>
                <a:gd name="connsiteY8" fmla="*/ 0 h 2933700"/>
                <a:gd name="connsiteX9" fmla="*/ 693629 w 685800"/>
                <a:gd name="connsiteY9" fmla="*/ 342748 h 29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2933700">
                  <a:moveTo>
                    <a:pt x="633146" y="2939796"/>
                  </a:moveTo>
                  <a:lnTo>
                    <a:pt x="64532" y="2939796"/>
                  </a:lnTo>
                  <a:lnTo>
                    <a:pt x="64532" y="959730"/>
                  </a:lnTo>
                  <a:lnTo>
                    <a:pt x="633146" y="959730"/>
                  </a:lnTo>
                  <a:lnTo>
                    <a:pt x="633146" y="2939796"/>
                  </a:lnTo>
                  <a:close/>
                  <a:moveTo>
                    <a:pt x="693629" y="342748"/>
                  </a:moveTo>
                  <a:cubicBezTo>
                    <a:pt x="693629" y="532314"/>
                    <a:pt x="536371" y="689553"/>
                    <a:pt x="346862" y="689553"/>
                  </a:cubicBezTo>
                  <a:cubicBezTo>
                    <a:pt x="157267" y="689553"/>
                    <a:pt x="0" y="532314"/>
                    <a:pt x="0" y="342748"/>
                  </a:cubicBezTo>
                  <a:cubicBezTo>
                    <a:pt x="0" y="157286"/>
                    <a:pt x="157267" y="0"/>
                    <a:pt x="346862" y="0"/>
                  </a:cubicBezTo>
                  <a:cubicBezTo>
                    <a:pt x="536371" y="0"/>
                    <a:pt x="693629" y="157286"/>
                    <a:pt x="693629" y="342748"/>
                  </a:cubicBezTo>
                </a:path>
              </a:pathLst>
            </a:custGeom>
            <a:solidFill>
              <a:schemeClr val="tx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BC3A4FF2-B008-4895-9187-7EDA36BE61DA}"/>
                </a:ext>
              </a:extLst>
            </p:cNvPr>
            <p:cNvSpPr/>
            <p:nvPr/>
          </p:nvSpPr>
          <p:spPr>
            <a:xfrm>
              <a:off x="8342890" y="2857795"/>
              <a:ext cx="2047875" cy="2057400"/>
            </a:xfrm>
            <a:custGeom>
              <a:avLst/>
              <a:gdLst>
                <a:gd name="connsiteX0" fmla="*/ 556527 w 2047875"/>
                <a:gd name="connsiteY0" fmla="*/ 1032367 h 2057400"/>
                <a:gd name="connsiteX1" fmla="*/ 1028329 w 2047875"/>
                <a:gd name="connsiteY1" fmla="*/ 1516266 h 2057400"/>
                <a:gd name="connsiteX2" fmla="*/ 1500169 w 2047875"/>
                <a:gd name="connsiteY2" fmla="*/ 1032367 h 2057400"/>
                <a:gd name="connsiteX3" fmla="*/ 1028329 w 2047875"/>
                <a:gd name="connsiteY3" fmla="*/ 544363 h 2057400"/>
                <a:gd name="connsiteX4" fmla="*/ 556527 w 2047875"/>
                <a:gd name="connsiteY4" fmla="*/ 1032367 h 2057400"/>
                <a:gd name="connsiteX5" fmla="*/ 2056657 w 2047875"/>
                <a:gd name="connsiteY5" fmla="*/ 1032367 h 2057400"/>
                <a:gd name="connsiteX6" fmla="*/ 1028329 w 2047875"/>
                <a:gd name="connsiteY6" fmla="*/ 2060696 h 2057400"/>
                <a:gd name="connsiteX7" fmla="*/ 0 w 2047875"/>
                <a:gd name="connsiteY7" fmla="*/ 1032367 h 2057400"/>
                <a:gd name="connsiteX8" fmla="*/ 1028329 w 2047875"/>
                <a:gd name="connsiteY8" fmla="*/ 0 h 2057400"/>
                <a:gd name="connsiteX9" fmla="*/ 2056657 w 2047875"/>
                <a:gd name="connsiteY9" fmla="*/ 103236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57400">
                  <a:moveTo>
                    <a:pt x="556527" y="1032367"/>
                  </a:moveTo>
                  <a:cubicBezTo>
                    <a:pt x="556527" y="1306582"/>
                    <a:pt x="758133" y="1516266"/>
                    <a:pt x="1028329" y="1516266"/>
                  </a:cubicBezTo>
                  <a:cubicBezTo>
                    <a:pt x="1294486" y="1516266"/>
                    <a:pt x="1500169" y="1306582"/>
                    <a:pt x="1500169" y="1032367"/>
                  </a:cubicBezTo>
                  <a:cubicBezTo>
                    <a:pt x="1500169" y="750056"/>
                    <a:pt x="1294486" y="544363"/>
                    <a:pt x="1028329" y="544363"/>
                  </a:cubicBezTo>
                  <a:cubicBezTo>
                    <a:pt x="758133" y="544363"/>
                    <a:pt x="556527" y="750056"/>
                    <a:pt x="556527" y="1032367"/>
                  </a:cubicBezTo>
                  <a:moveTo>
                    <a:pt x="2056657" y="1032367"/>
                  </a:moveTo>
                  <a:cubicBezTo>
                    <a:pt x="2056657" y="1621098"/>
                    <a:pt x="1609040" y="2060696"/>
                    <a:pt x="1028329" y="2060696"/>
                  </a:cubicBezTo>
                  <a:cubicBezTo>
                    <a:pt x="443579" y="2060696"/>
                    <a:pt x="0" y="1621098"/>
                    <a:pt x="0" y="1032367"/>
                  </a:cubicBezTo>
                  <a:cubicBezTo>
                    <a:pt x="0" y="443570"/>
                    <a:pt x="443579" y="0"/>
                    <a:pt x="1028329" y="0"/>
                  </a:cubicBezTo>
                  <a:cubicBezTo>
                    <a:pt x="1609040" y="0"/>
                    <a:pt x="2056657" y="443570"/>
                    <a:pt x="2056657" y="1032367"/>
                  </a:cubicBezTo>
                </a:path>
              </a:pathLst>
            </a:custGeom>
            <a:solidFill>
              <a:schemeClr val="tx2"/>
            </a:solidFill>
            <a:ln w="9525" cap="flat">
              <a:noFill/>
              <a:prstDash val="solid"/>
              <a:miter/>
            </a:ln>
          </p:spPr>
          <p:txBody>
            <a:bodyPr rtlCol="0" anchor="ctr"/>
            <a:lstStyle/>
            <a:p>
              <a:endParaRPr lang="nl-NL"/>
            </a:p>
          </p:txBody>
        </p:sp>
      </p:grpSp>
      <p:sp>
        <p:nvSpPr>
          <p:cNvPr id="7" name="Tijdelijke aanduiding voor datum 6">
            <a:extLst>
              <a:ext uri="{FF2B5EF4-FFF2-40B4-BE49-F238E27FC236}">
                <a16:creationId xmlns:a16="http://schemas.microsoft.com/office/drawing/2014/main" id="{AAA3FE77-D963-4061-ABFC-458D33B78382}"/>
              </a:ext>
            </a:extLst>
          </p:cNvPr>
          <p:cNvSpPr>
            <a:spLocks noGrp="1"/>
          </p:cNvSpPr>
          <p:nvPr>
            <p:ph type="dt" sz="half" idx="10"/>
          </p:nvPr>
        </p:nvSpPr>
        <p:spPr>
          <a:xfrm>
            <a:off x="8114400" y="720000"/>
            <a:ext cx="3714745" cy="360000"/>
          </a:xfrm>
        </p:spPr>
        <p:txBody>
          <a:bodyPr/>
          <a:lstStyle>
            <a:lvl1pPr>
              <a:defRPr sz="3000">
                <a:solidFill>
                  <a:schemeClr val="tx2"/>
                </a:solidFill>
              </a:defRPr>
            </a:lvl1pPr>
          </a:lstStyle>
          <a:p>
            <a:fld id="{5C1DDCA2-7806-4D26-B67D-99B715C88E37}" type="datetime1">
              <a:rPr lang="nl-NL" smtClean="0"/>
              <a:t>19-2-2025</a:t>
            </a:fld>
            <a:endParaRPr lang="nl-NL"/>
          </a:p>
        </p:txBody>
      </p:sp>
      <p:sp>
        <p:nvSpPr>
          <p:cNvPr id="8" name="Tijdelijke aanduiding voor voettekst 7">
            <a:extLst>
              <a:ext uri="{FF2B5EF4-FFF2-40B4-BE49-F238E27FC236}">
                <a16:creationId xmlns:a16="http://schemas.microsoft.com/office/drawing/2014/main" id="{13F0238C-86C9-487B-98C7-03CA64C586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4C88BAC-8FEF-42D3-A024-166434050EB7}"/>
              </a:ext>
            </a:extLst>
          </p:cNvPr>
          <p:cNvSpPr>
            <a:spLocks noGrp="1"/>
          </p:cNvSpPr>
          <p:nvPr>
            <p:ph type="sldNum" sz="quarter" idx="12"/>
          </p:nvPr>
        </p:nvSpPr>
        <p:spPr>
          <a:xfrm>
            <a:off x="324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spTree>
    <p:extLst>
      <p:ext uri="{BB962C8B-B14F-4D97-AF65-F5344CB8AC3E}">
        <p14:creationId xmlns:p14="http://schemas.microsoft.com/office/powerpoint/2010/main" val="3093952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232">
          <p15:clr>
            <a:srgbClr val="FBAE40"/>
          </p15:clr>
        </p15:guide>
        <p15:guide id="4" pos="74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lpaars)]">
    <p:bg>
      <p:bgPr>
        <a:solidFill>
          <a:schemeClr val="accent3"/>
        </a:solidFill>
        <a:effectLst/>
      </p:bgPr>
    </p:bg>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609600" y="1487118"/>
            <a:ext cx="10604500" cy="963982"/>
          </a:xfrm>
        </p:spPr>
        <p:txBody>
          <a:bodyPr anchor="b"/>
          <a:lstStyle>
            <a:lvl1pPr>
              <a:lnSpc>
                <a:spcPct val="87000"/>
              </a:lnSpc>
              <a:defRPr sz="7200">
                <a:solidFill>
                  <a:schemeClr val="accent1"/>
                </a:solidFill>
              </a:defRPr>
            </a:lvl1pPr>
          </a:lstStyle>
          <a:p>
            <a:r>
              <a:rPr lang="nl-NL" dirty="0"/>
              <a:t>[Titel]</a:t>
            </a:r>
            <a:endParaRPr lang="de-DE" dirty="0"/>
          </a:p>
        </p:txBody>
      </p:sp>
      <p:sp>
        <p:nvSpPr>
          <p:cNvPr id="3" name="Ondertitel 2[PHJU] (JU-Free)"/>
          <p:cNvSpPr>
            <a:spLocks noGrp="1"/>
          </p:cNvSpPr>
          <p:nvPr>
            <p:ph type="subTitle" idx="1" hasCustomPrompt="1"/>
          </p:nvPr>
        </p:nvSpPr>
        <p:spPr bwMode="gray">
          <a:xfrm>
            <a:off x="609600" y="2513413"/>
            <a:ext cx="10604500" cy="1800000"/>
          </a:xfrm>
        </p:spPr>
        <p:txBody>
          <a:bodyPr/>
          <a:lstStyle>
            <a:lvl1pPr marL="0" indent="0" algn="l">
              <a:buNone/>
              <a:defRPr sz="29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jdelijke aanduiding voor dia 3 (JU-Free)">
            <a:extLst>
              <a:ext uri="{FF2B5EF4-FFF2-40B4-BE49-F238E27FC236}">
                <a16:creationId xmlns:a16="http://schemas.microsoft.com/office/drawing/2014/main" id="{B0B77967-0134-0CF0-8A91-37E410485F2D}"/>
              </a:ext>
            </a:extLst>
          </p:cNvPr>
          <p:cNvSpPr>
            <a:spLocks noGrp="1"/>
          </p:cNvSpPr>
          <p:nvPr>
            <p:ph type="body" sz="quarter" idx="10" hasCustomPrompt="1"/>
          </p:nvPr>
        </p:nvSpPr>
        <p:spPr bwMode="gray">
          <a:xfrm>
            <a:off x="609600" y="6096000"/>
            <a:ext cx="8496300" cy="241300"/>
          </a:xfrm>
        </p:spPr>
        <p:txBody>
          <a:bodyPr/>
          <a:lstStyle>
            <a:lvl1pPr marL="0" indent="0">
              <a:lnSpc>
                <a:spcPct val="100000"/>
              </a:lnSpc>
              <a:spcBef>
                <a:spcPts val="0"/>
              </a:spcBef>
              <a:buNone/>
              <a:defRPr sz="1300" b="0">
                <a:solidFill>
                  <a:schemeClr val="tx1"/>
                </a:solidFill>
              </a:defRPr>
            </a:lvl1pPr>
            <a:lvl2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1"/>
                </a:solidFill>
                <a:latin typeface="Arial" panose="020B0604020202020204" pitchFamily="34" charset="0"/>
              </a:defRPr>
            </a:lvl9pPr>
          </a:lstStyle>
          <a:p>
            <a:pPr lvl="0"/>
            <a:r>
              <a:rPr lang="nl-NL" dirty="0"/>
              <a:t>Naam Auteur (vet) | datum (voluit)] </a:t>
            </a:r>
          </a:p>
          <a:p>
            <a:pPr lvl="0"/>
            <a:r>
              <a:rPr lang="nl-NL" dirty="0"/>
              <a:t>JU-LEVEL1=Standaard</a:t>
            </a:r>
          </a:p>
        </p:txBody>
      </p:sp>
      <p:sp>
        <p:nvSpPr>
          <p:cNvPr id="4" name="Frame 4">
            <a:extLst>
              <a:ext uri="{FF2B5EF4-FFF2-40B4-BE49-F238E27FC236}">
                <a16:creationId xmlns:a16="http://schemas.microsoft.com/office/drawing/2014/main" id="{09304F25-C26D-87D2-93B8-8AACBBDA1CDC}"/>
              </a:ext>
            </a:extLst>
          </p:cNvPr>
          <p:cNvSpPr>
            <a:spLocks noSelect="1" noEditPoints="1"/>
          </p:cNvSpPr>
          <p:nvPr userDrawn="1"/>
        </p:nvSpPr>
        <p:spPr bwMode="gray">
          <a:xfrm>
            <a:off x="9448800" y="5502275"/>
            <a:ext cx="2133600" cy="746125"/>
          </a:xfrm>
          <a:custGeom>
            <a:avLst/>
            <a:gdLst>
              <a:gd name="T0" fmla="*/ 4906 w 6721"/>
              <a:gd name="T1" fmla="*/ 749 h 2350"/>
              <a:gd name="T2" fmla="*/ 4462 w 6721"/>
              <a:gd name="T3" fmla="*/ 749 h 2350"/>
              <a:gd name="T4" fmla="*/ 4462 w 6721"/>
              <a:gd name="T5" fmla="*/ 2320 h 2350"/>
              <a:gd name="T6" fmla="*/ 4906 w 6721"/>
              <a:gd name="T7" fmla="*/ 2320 h 2350"/>
              <a:gd name="T8" fmla="*/ 4906 w 6721"/>
              <a:gd name="T9" fmla="*/ 749 h 2350"/>
              <a:gd name="T10" fmla="*/ 435 w 6721"/>
              <a:gd name="T11" fmla="*/ 1536 h 2350"/>
              <a:gd name="T12" fmla="*/ 813 w 6721"/>
              <a:gd name="T13" fmla="*/ 1155 h 2350"/>
              <a:gd name="T14" fmla="*/ 1118 w 6721"/>
              <a:gd name="T15" fmla="*/ 1325 h 2350"/>
              <a:gd name="T16" fmla="*/ 1493 w 6721"/>
              <a:gd name="T17" fmla="*/ 1111 h 2350"/>
              <a:gd name="T18" fmla="*/ 813 w 6721"/>
              <a:gd name="T19" fmla="*/ 730 h 2350"/>
              <a:gd name="T20" fmla="*/ 0 w 6721"/>
              <a:gd name="T21" fmla="*/ 1536 h 2350"/>
              <a:gd name="T22" fmla="*/ 813 w 6721"/>
              <a:gd name="T23" fmla="*/ 2340 h 2350"/>
              <a:gd name="T24" fmla="*/ 1541 w 6721"/>
              <a:gd name="T25" fmla="*/ 1895 h 2350"/>
              <a:gd name="T26" fmla="*/ 1147 w 6721"/>
              <a:gd name="T27" fmla="*/ 1719 h 2350"/>
              <a:gd name="T28" fmla="*/ 813 w 6721"/>
              <a:gd name="T29" fmla="*/ 1914 h 2350"/>
              <a:gd name="T30" fmla="*/ 435 w 6721"/>
              <a:gd name="T31" fmla="*/ 1536 h 2350"/>
              <a:gd name="T32" fmla="*/ 3120 w 6721"/>
              <a:gd name="T33" fmla="*/ 1600 h 2350"/>
              <a:gd name="T34" fmla="*/ 3120 w 6721"/>
              <a:gd name="T35" fmla="*/ 752 h 2350"/>
              <a:gd name="T36" fmla="*/ 2675 w 6721"/>
              <a:gd name="T37" fmla="*/ 752 h 2350"/>
              <a:gd name="T38" fmla="*/ 2675 w 6721"/>
              <a:gd name="T39" fmla="*/ 1600 h 2350"/>
              <a:gd name="T40" fmla="*/ 2382 w 6721"/>
              <a:gd name="T41" fmla="*/ 1925 h 2350"/>
              <a:gd name="T42" fmla="*/ 2089 w 6721"/>
              <a:gd name="T43" fmla="*/ 1600 h 2350"/>
              <a:gd name="T44" fmla="*/ 2089 w 6721"/>
              <a:gd name="T45" fmla="*/ 752 h 2350"/>
              <a:gd name="T46" fmla="*/ 1649 w 6721"/>
              <a:gd name="T47" fmla="*/ 752 h 2350"/>
              <a:gd name="T48" fmla="*/ 1649 w 6721"/>
              <a:gd name="T49" fmla="*/ 1600 h 2350"/>
              <a:gd name="T50" fmla="*/ 2382 w 6721"/>
              <a:gd name="T51" fmla="*/ 2350 h 2350"/>
              <a:gd name="T52" fmla="*/ 3120 w 6721"/>
              <a:gd name="T53" fmla="*/ 1600 h 2350"/>
              <a:gd name="T54" fmla="*/ 3766 w 6721"/>
              <a:gd name="T55" fmla="*/ 1173 h 2350"/>
              <a:gd name="T56" fmla="*/ 4273 w 6721"/>
              <a:gd name="T57" fmla="*/ 1173 h 2350"/>
              <a:gd name="T58" fmla="*/ 4273 w 6721"/>
              <a:gd name="T59" fmla="*/ 750 h 2350"/>
              <a:gd name="T60" fmla="*/ 3325 w 6721"/>
              <a:gd name="T61" fmla="*/ 750 h 2350"/>
              <a:gd name="T62" fmla="*/ 3325 w 6721"/>
              <a:gd name="T63" fmla="*/ 2320 h 2350"/>
              <a:gd name="T64" fmla="*/ 3766 w 6721"/>
              <a:gd name="T65" fmla="*/ 2320 h 2350"/>
              <a:gd name="T66" fmla="*/ 3766 w 6721"/>
              <a:gd name="T67" fmla="*/ 1173 h 2350"/>
              <a:gd name="T68" fmla="*/ 4953 w 6721"/>
              <a:gd name="T69" fmla="*/ 267 h 2350"/>
              <a:gd name="T70" fmla="*/ 4683 w 6721"/>
              <a:gd name="T71" fmla="*/ 0 h 2350"/>
              <a:gd name="T72" fmla="*/ 4412 w 6721"/>
              <a:gd name="T73" fmla="*/ 267 h 2350"/>
              <a:gd name="T74" fmla="*/ 4683 w 6721"/>
              <a:gd name="T75" fmla="*/ 538 h 2350"/>
              <a:gd name="T76" fmla="*/ 4953 w 6721"/>
              <a:gd name="T77" fmla="*/ 267 h 2350"/>
              <a:gd name="T78" fmla="*/ 6286 w 6721"/>
              <a:gd name="T79" fmla="*/ 1536 h 2350"/>
              <a:gd name="T80" fmla="*/ 5918 w 6721"/>
              <a:gd name="T81" fmla="*/ 1914 h 2350"/>
              <a:gd name="T82" fmla="*/ 5549 w 6721"/>
              <a:gd name="T83" fmla="*/ 1536 h 2350"/>
              <a:gd name="T84" fmla="*/ 5918 w 6721"/>
              <a:gd name="T85" fmla="*/ 1155 h 2350"/>
              <a:gd name="T86" fmla="*/ 6286 w 6721"/>
              <a:gd name="T87" fmla="*/ 1536 h 2350"/>
              <a:gd name="T88" fmla="*/ 6721 w 6721"/>
              <a:gd name="T89" fmla="*/ 1536 h 2350"/>
              <a:gd name="T90" fmla="*/ 5918 w 6721"/>
              <a:gd name="T91" fmla="*/ 729 h 2350"/>
              <a:gd name="T92" fmla="*/ 5114 w 6721"/>
              <a:gd name="T93" fmla="*/ 1536 h 2350"/>
              <a:gd name="T94" fmla="*/ 5918 w 6721"/>
              <a:gd name="T95" fmla="*/ 2339 h 2350"/>
              <a:gd name="T96" fmla="*/ 6721 w 6721"/>
              <a:gd name="T97" fmla="*/ 153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21" h="2350">
                <a:moveTo>
                  <a:pt x="4906" y="749"/>
                </a:moveTo>
                <a:cubicBezTo>
                  <a:pt x="4462" y="749"/>
                  <a:pt x="4462" y="749"/>
                  <a:pt x="4462" y="749"/>
                </a:cubicBezTo>
                <a:cubicBezTo>
                  <a:pt x="4462" y="2320"/>
                  <a:pt x="4462" y="2320"/>
                  <a:pt x="4462" y="2320"/>
                </a:cubicBezTo>
                <a:cubicBezTo>
                  <a:pt x="4906" y="2320"/>
                  <a:pt x="4906" y="2320"/>
                  <a:pt x="4906" y="2320"/>
                </a:cubicBezTo>
                <a:lnTo>
                  <a:pt x="4906" y="749"/>
                </a:lnTo>
                <a:close/>
                <a:moveTo>
                  <a:pt x="435" y="1536"/>
                </a:moveTo>
                <a:cubicBezTo>
                  <a:pt x="435" y="1319"/>
                  <a:pt x="592" y="1155"/>
                  <a:pt x="813" y="1155"/>
                </a:cubicBezTo>
                <a:cubicBezTo>
                  <a:pt x="948" y="1155"/>
                  <a:pt x="1062" y="1221"/>
                  <a:pt x="1118" y="1325"/>
                </a:cubicBezTo>
                <a:cubicBezTo>
                  <a:pt x="1493" y="1111"/>
                  <a:pt x="1493" y="1111"/>
                  <a:pt x="1493" y="1111"/>
                </a:cubicBezTo>
                <a:cubicBezTo>
                  <a:pt x="1370" y="881"/>
                  <a:pt x="1115" y="730"/>
                  <a:pt x="813" y="730"/>
                </a:cubicBezTo>
                <a:cubicBezTo>
                  <a:pt x="350" y="730"/>
                  <a:pt x="0" y="1076"/>
                  <a:pt x="0" y="1536"/>
                </a:cubicBezTo>
                <a:cubicBezTo>
                  <a:pt x="0" y="1996"/>
                  <a:pt x="350" y="2340"/>
                  <a:pt x="813" y="2340"/>
                </a:cubicBezTo>
                <a:cubicBezTo>
                  <a:pt x="1144" y="2340"/>
                  <a:pt x="1424" y="2163"/>
                  <a:pt x="1541" y="1895"/>
                </a:cubicBezTo>
                <a:cubicBezTo>
                  <a:pt x="1147" y="1719"/>
                  <a:pt x="1147" y="1719"/>
                  <a:pt x="1147" y="1719"/>
                </a:cubicBezTo>
                <a:cubicBezTo>
                  <a:pt x="1087" y="1842"/>
                  <a:pt x="964" y="1914"/>
                  <a:pt x="813" y="1914"/>
                </a:cubicBezTo>
                <a:cubicBezTo>
                  <a:pt x="592" y="1914"/>
                  <a:pt x="435" y="1751"/>
                  <a:pt x="435" y="1536"/>
                </a:cubicBezTo>
                <a:moveTo>
                  <a:pt x="3120" y="1600"/>
                </a:moveTo>
                <a:cubicBezTo>
                  <a:pt x="3120" y="752"/>
                  <a:pt x="3120" y="752"/>
                  <a:pt x="3120" y="752"/>
                </a:cubicBezTo>
                <a:cubicBezTo>
                  <a:pt x="2675" y="752"/>
                  <a:pt x="2675" y="752"/>
                  <a:pt x="2675" y="752"/>
                </a:cubicBezTo>
                <a:cubicBezTo>
                  <a:pt x="2675" y="1600"/>
                  <a:pt x="2675" y="1600"/>
                  <a:pt x="2675" y="1600"/>
                </a:cubicBezTo>
                <a:cubicBezTo>
                  <a:pt x="2675" y="1799"/>
                  <a:pt x="2562" y="1925"/>
                  <a:pt x="2382" y="1925"/>
                </a:cubicBezTo>
                <a:cubicBezTo>
                  <a:pt x="2203" y="1925"/>
                  <a:pt x="2089" y="1799"/>
                  <a:pt x="2089" y="1600"/>
                </a:cubicBezTo>
                <a:cubicBezTo>
                  <a:pt x="2089" y="752"/>
                  <a:pt x="2089" y="752"/>
                  <a:pt x="2089" y="752"/>
                </a:cubicBezTo>
                <a:cubicBezTo>
                  <a:pt x="1649" y="752"/>
                  <a:pt x="1649" y="752"/>
                  <a:pt x="1649" y="752"/>
                </a:cubicBezTo>
                <a:cubicBezTo>
                  <a:pt x="1649" y="1600"/>
                  <a:pt x="1649" y="1600"/>
                  <a:pt x="1649" y="1600"/>
                </a:cubicBezTo>
                <a:cubicBezTo>
                  <a:pt x="1649" y="2041"/>
                  <a:pt x="1951" y="2350"/>
                  <a:pt x="2382" y="2350"/>
                </a:cubicBezTo>
                <a:cubicBezTo>
                  <a:pt x="2817" y="2350"/>
                  <a:pt x="3120" y="2041"/>
                  <a:pt x="3120" y="1600"/>
                </a:cubicBezTo>
                <a:moveTo>
                  <a:pt x="3766" y="1173"/>
                </a:moveTo>
                <a:cubicBezTo>
                  <a:pt x="4273" y="1173"/>
                  <a:pt x="4273" y="1173"/>
                  <a:pt x="4273" y="1173"/>
                </a:cubicBezTo>
                <a:cubicBezTo>
                  <a:pt x="4273" y="750"/>
                  <a:pt x="4273" y="750"/>
                  <a:pt x="4273" y="750"/>
                </a:cubicBezTo>
                <a:cubicBezTo>
                  <a:pt x="3325" y="750"/>
                  <a:pt x="3325" y="750"/>
                  <a:pt x="3325" y="750"/>
                </a:cubicBezTo>
                <a:cubicBezTo>
                  <a:pt x="3325" y="2320"/>
                  <a:pt x="3325" y="2320"/>
                  <a:pt x="3325" y="2320"/>
                </a:cubicBezTo>
                <a:cubicBezTo>
                  <a:pt x="3766" y="2320"/>
                  <a:pt x="3766" y="2320"/>
                  <a:pt x="3766" y="2320"/>
                </a:cubicBezTo>
                <a:lnTo>
                  <a:pt x="3766" y="1173"/>
                </a:lnTo>
                <a:close/>
                <a:moveTo>
                  <a:pt x="4953" y="267"/>
                </a:moveTo>
                <a:cubicBezTo>
                  <a:pt x="4953" y="123"/>
                  <a:pt x="4831" y="0"/>
                  <a:pt x="4683" y="0"/>
                </a:cubicBezTo>
                <a:cubicBezTo>
                  <a:pt x="4534" y="0"/>
                  <a:pt x="4412" y="123"/>
                  <a:pt x="4412" y="267"/>
                </a:cubicBezTo>
                <a:cubicBezTo>
                  <a:pt x="4412" y="416"/>
                  <a:pt x="4534" y="538"/>
                  <a:pt x="4683" y="538"/>
                </a:cubicBezTo>
                <a:cubicBezTo>
                  <a:pt x="4831" y="538"/>
                  <a:pt x="4953" y="416"/>
                  <a:pt x="4953" y="267"/>
                </a:cubicBezTo>
                <a:moveTo>
                  <a:pt x="6286" y="1536"/>
                </a:moveTo>
                <a:cubicBezTo>
                  <a:pt x="6286" y="1750"/>
                  <a:pt x="6126" y="1914"/>
                  <a:pt x="5918" y="1914"/>
                </a:cubicBezTo>
                <a:cubicBezTo>
                  <a:pt x="5707" y="1914"/>
                  <a:pt x="5549" y="1750"/>
                  <a:pt x="5549" y="1536"/>
                </a:cubicBezTo>
                <a:cubicBezTo>
                  <a:pt x="5549" y="1315"/>
                  <a:pt x="5707" y="1155"/>
                  <a:pt x="5918" y="1155"/>
                </a:cubicBezTo>
                <a:cubicBezTo>
                  <a:pt x="6126" y="1155"/>
                  <a:pt x="6286" y="1315"/>
                  <a:pt x="6286" y="1536"/>
                </a:cubicBezTo>
                <a:moveTo>
                  <a:pt x="6721" y="1536"/>
                </a:moveTo>
                <a:cubicBezTo>
                  <a:pt x="6721" y="1076"/>
                  <a:pt x="6371" y="729"/>
                  <a:pt x="5918" y="729"/>
                </a:cubicBezTo>
                <a:cubicBezTo>
                  <a:pt x="5461" y="729"/>
                  <a:pt x="5114" y="1076"/>
                  <a:pt x="5114" y="1536"/>
                </a:cubicBezTo>
                <a:cubicBezTo>
                  <a:pt x="5114" y="1996"/>
                  <a:pt x="5461" y="2339"/>
                  <a:pt x="5918" y="2339"/>
                </a:cubicBezTo>
                <a:cubicBezTo>
                  <a:pt x="6371" y="2339"/>
                  <a:pt x="6721" y="1996"/>
                  <a:pt x="6721" y="153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93962118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nhoudsopga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nl-NL"/>
              <a:t>Klik om de stijl te bewerken</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fld id="{36D8E2B0-89FD-4D66-983B-15671D6288FC}" type="datetime1">
              <a:rPr lang="nl-NL" smtClean="0"/>
              <a:t>19-2-2025</a:t>
            </a:fld>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
        <p:nvSpPr>
          <p:cNvPr id="8" name="Tijdelijke aanduiding voor tekst 7">
            <a:extLst>
              <a:ext uri="{FF2B5EF4-FFF2-40B4-BE49-F238E27FC236}">
                <a16:creationId xmlns:a16="http://schemas.microsoft.com/office/drawing/2014/main" id="{4BD6A743-6416-44F6-AC4C-51E2830E46C4}"/>
              </a:ext>
            </a:extLst>
          </p:cNvPr>
          <p:cNvSpPr>
            <a:spLocks noGrp="1"/>
          </p:cNvSpPr>
          <p:nvPr>
            <p:ph type="body" sz="quarter" idx="13" hasCustomPrompt="1"/>
          </p:nvPr>
        </p:nvSpPr>
        <p:spPr>
          <a:xfrm>
            <a:off x="324000" y="1690688"/>
            <a:ext cx="683999" cy="4322762"/>
          </a:xfrm>
        </p:spPr>
        <p:txBody>
          <a:bodyPr/>
          <a:lstStyle>
            <a:lvl1pPr>
              <a:defRPr sz="3000">
                <a:solidFill>
                  <a:schemeClr val="tx2"/>
                </a:solidFill>
              </a:defRPr>
            </a:lvl1pPr>
          </a:lstStyle>
          <a:p>
            <a:pPr lvl="0"/>
            <a:r>
              <a:rPr lang="de-DE"/>
              <a:t>Nr.</a:t>
            </a:r>
          </a:p>
        </p:txBody>
      </p:sp>
      <p:sp>
        <p:nvSpPr>
          <p:cNvPr id="11" name="Tijdelijke aanduiding voor tekst 7">
            <a:extLst>
              <a:ext uri="{FF2B5EF4-FFF2-40B4-BE49-F238E27FC236}">
                <a16:creationId xmlns:a16="http://schemas.microsoft.com/office/drawing/2014/main" id="{157C1AA0-7B04-4A23-BF01-C8F7D585B649}"/>
              </a:ext>
            </a:extLst>
          </p:cNvPr>
          <p:cNvSpPr>
            <a:spLocks noGrp="1"/>
          </p:cNvSpPr>
          <p:nvPr>
            <p:ph type="body" sz="quarter" idx="14"/>
          </p:nvPr>
        </p:nvSpPr>
        <p:spPr>
          <a:xfrm>
            <a:off x="1008000" y="1690688"/>
            <a:ext cx="10844213" cy="4322762"/>
          </a:xfrm>
        </p:spPr>
        <p:txBody>
          <a:bodyPr/>
          <a:lstStyle>
            <a:lvl1pPr>
              <a:defRPr sz="3000">
                <a:solidFill>
                  <a:schemeClr val="tx2"/>
                </a:solidFill>
              </a:defRPr>
            </a:lvl1pPr>
          </a:lstStyle>
          <a:p>
            <a:pPr lvl="0"/>
            <a:r>
              <a:rPr lang="nl-NL"/>
              <a:t>Tekststijl van het model bewerken</a:t>
            </a:r>
          </a:p>
        </p:txBody>
      </p:sp>
    </p:spTree>
    <p:extLst>
      <p:ext uri="{BB962C8B-B14F-4D97-AF65-F5344CB8AC3E}">
        <p14:creationId xmlns:p14="http://schemas.microsoft.com/office/powerpoint/2010/main" val="149776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numCol="1" spcCol="360000"/>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fld id="{4672D6CE-3B11-4E21-832B-6FAAB6C045FB}" type="datetime1">
              <a:rPr lang="nl-NL" smtClean="0"/>
              <a:t>19-2-2025</a:t>
            </a:fld>
            <a:endParaRPr lang="nl-NL"/>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Tree>
    <p:extLst>
      <p:ext uri="{BB962C8B-B14F-4D97-AF65-F5344CB8AC3E}">
        <p14:creationId xmlns:p14="http://schemas.microsoft.com/office/powerpoint/2010/main" val="153779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bwMode="gray">
          <a:xfrm>
            <a:off x="609600" y="530302"/>
            <a:ext cx="4965700" cy="511679"/>
          </a:xfrm>
        </p:spPr>
        <p:txBody>
          <a:bodyPr/>
          <a:lstStyle>
            <a:lvl1pPr>
              <a:defRPr/>
            </a:lvl1pPr>
          </a:lstStyle>
          <a:p>
            <a:r>
              <a:rPr lang="nl-NL" dirty="0"/>
              <a:t>[Inhoud]</a:t>
            </a:r>
            <a:endParaRPr lang="de-DE" dirty="0"/>
          </a:p>
        </p:txBody>
      </p:sp>
      <p:sp>
        <p:nvSpPr>
          <p:cNvPr id="9" name="Tijdelijke aanduiding voor dia 2[PHJU] (JU-Free)">
            <a:extLst>
              <a:ext uri="{FF2B5EF4-FFF2-40B4-BE49-F238E27FC236}">
                <a16:creationId xmlns:a16="http://schemas.microsoft.com/office/drawing/2014/main" id="{576C55E9-873E-C13C-6382-213C55DD620C}"/>
              </a:ext>
            </a:extLst>
          </p:cNvPr>
          <p:cNvSpPr>
            <a:spLocks noGrp="1"/>
          </p:cNvSpPr>
          <p:nvPr>
            <p:ph type="body" sz="quarter" idx="13" hasCustomPrompt="1"/>
          </p:nvPr>
        </p:nvSpPr>
        <p:spPr bwMode="gray">
          <a:xfrm>
            <a:off x="609600" y="1435100"/>
            <a:ext cx="4965700" cy="4203700"/>
          </a:xfrm>
        </p:spPr>
        <p:txBody>
          <a:bodyPr/>
          <a:lstStyle>
            <a:lvl1pPr marL="324000" indent="-324000">
              <a:spcBef>
                <a:spcPts val="1700"/>
              </a:spcBef>
              <a:buClr>
                <a:schemeClr val="tx1"/>
              </a:buClr>
              <a:buSzPct val="100000"/>
              <a:buFont typeface="+mj-lt"/>
              <a:buAutoNum type="arabicPeriod"/>
              <a:defRPr/>
            </a:lvl1pPr>
            <a:lvl2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1500" b="0" i="0" u="none" baseline="0">
                <a:solidFill>
                  <a:schemeClr val="tx1">
                    <a:lumMod val="100000"/>
                  </a:schemeClr>
                </a:solidFill>
                <a:latin typeface="Arial" panose="020B0604020202020204" pitchFamily="34" charset="0"/>
              </a:defRPr>
            </a:lvl9pPr>
          </a:lstStyle>
          <a:p>
            <a:pPr lvl="0"/>
            <a:r>
              <a:rPr lang="nl-NL" dirty="0"/>
              <a:t>[Hoofdstuk]</a:t>
            </a:r>
          </a:p>
        </p:txBody>
      </p:sp>
      <p:sp>
        <p:nvSpPr>
          <p:cNvPr id="14" name="Tijdelijke aanduiding voor afbeelding 3[PHJU] (JU-Free)">
            <a:extLst>
              <a:ext uri="{FF2B5EF4-FFF2-40B4-BE49-F238E27FC236}">
                <a16:creationId xmlns:a16="http://schemas.microsoft.com/office/drawing/2014/main" id="{3BC84CA5-F1A4-12E5-B8BD-34D9DC96072F}"/>
              </a:ext>
            </a:extLst>
          </p:cNvPr>
          <p:cNvSpPr>
            <a:spLocks noGrp="1"/>
          </p:cNvSpPr>
          <p:nvPr>
            <p:ph type="pic" sz="quarter" idx="14" hasCustomPrompt="1"/>
          </p:nvPr>
        </p:nvSpPr>
        <p:spPr bwMode="gray">
          <a:xfrm>
            <a:off x="6096000" y="304800"/>
            <a:ext cx="5778500" cy="6248400"/>
          </a:xfrm>
        </p:spPr>
        <p:txBody>
          <a:bodyPr/>
          <a:lstStyle>
            <a:lvl1pPr marL="0" indent="0">
              <a:buNone/>
              <a:defRPr/>
            </a:lvl1pPr>
          </a:lstStyle>
          <a:p>
            <a:r>
              <a:rPr lang="nl-NL" dirty="0"/>
              <a:t>[Afbeelding]</a:t>
            </a:r>
          </a:p>
        </p:txBody>
      </p:sp>
      <p:sp>
        <p:nvSpPr>
          <p:cNvPr id="6" name="Date Placeholder 4 (JU-Free)">
            <a:extLst>
              <a:ext uri="{FF2B5EF4-FFF2-40B4-BE49-F238E27FC236}">
                <a16:creationId xmlns:a16="http://schemas.microsoft.com/office/drawing/2014/main" id="{DCD7BE16-2752-9C26-196D-6E64D1C1F2D9}"/>
              </a:ext>
            </a:extLst>
          </p:cNvPr>
          <p:cNvSpPr>
            <a:spLocks noGrp="1"/>
          </p:cNvSpPr>
          <p:nvPr>
            <p:ph type="dt" sz="half" idx="15"/>
          </p:nvPr>
        </p:nvSpPr>
        <p:spPr/>
        <p:txBody>
          <a:bodyPr/>
          <a:lstStyle/>
          <a:p>
            <a:fld id="{2781409E-2BD7-4DAF-8DAC-6D490F8F8260}" type="datetime1">
              <a:rPr lang="nl-NL" smtClean="0"/>
              <a:t>19-2-2025</a:t>
            </a:fld>
            <a:endParaRPr lang="nl-NL" dirty="0"/>
          </a:p>
        </p:txBody>
      </p:sp>
      <p:sp>
        <p:nvSpPr>
          <p:cNvPr id="7" name="Tijdelijke aanduiding voor voettekst 5 (JU-Free)">
            <a:extLst>
              <a:ext uri="{FF2B5EF4-FFF2-40B4-BE49-F238E27FC236}">
                <a16:creationId xmlns:a16="http://schemas.microsoft.com/office/drawing/2014/main" id="{83C61D0A-BA3C-ABAA-9206-27A547925CB3}"/>
              </a:ext>
            </a:extLst>
          </p:cNvPr>
          <p:cNvSpPr>
            <a:spLocks noGrp="1"/>
          </p:cNvSpPr>
          <p:nvPr>
            <p:ph type="ftr" sz="quarter" idx="16"/>
          </p:nvPr>
        </p:nvSpPr>
        <p:spPr/>
        <p:txBody>
          <a:bodyPr/>
          <a:lstStyle/>
          <a:p>
            <a:endParaRPr lang="nl-NL" dirty="0"/>
          </a:p>
        </p:txBody>
      </p:sp>
      <p:sp>
        <p:nvSpPr>
          <p:cNvPr id="8" name="Slide Number Placeholder 6 (JU-Free)">
            <a:extLst>
              <a:ext uri="{FF2B5EF4-FFF2-40B4-BE49-F238E27FC236}">
                <a16:creationId xmlns:a16="http://schemas.microsoft.com/office/drawing/2014/main" id="{D740C1A1-801E-BD6A-D245-5A232F8E840D}"/>
              </a:ext>
            </a:extLst>
          </p:cNvPr>
          <p:cNvSpPr>
            <a:spLocks noGrp="1"/>
          </p:cNvSpPr>
          <p:nvPr>
            <p:ph type="sldNum" sz="quarter" idx="17"/>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805240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dia]">
    <p:bg>
      <p:bgPr>
        <a:solidFill>
          <a:schemeClr val="accent1"/>
        </a:solidFill>
        <a:effectLst/>
      </p:bgPr>
    </p:bg>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56B1AAAC-F8F2-4B30-95E0-2028FB7B6CDF}"/>
              </a:ext>
            </a:extLst>
          </p:cNvPr>
          <p:cNvSpPr>
            <a:spLocks noGrp="1"/>
          </p:cNvSpPr>
          <p:nvPr>
            <p:ph type="title" hasCustomPrompt="1"/>
          </p:nvPr>
        </p:nvSpPr>
        <p:spPr bwMode="invGray">
          <a:xfrm>
            <a:off x="609600" y="550420"/>
            <a:ext cx="10604500" cy="2137024"/>
          </a:xfrm>
        </p:spPr>
        <p:txBody>
          <a:bodyPr anchor="t">
            <a:noAutofit/>
          </a:bodyPr>
          <a:lstStyle>
            <a:lvl1pPr>
              <a:lnSpc>
                <a:spcPct val="87000"/>
              </a:lnSpc>
              <a:defRPr sz="7200">
                <a:solidFill>
                  <a:srgbClr val="FFFFFF"/>
                </a:solidFill>
              </a:defRPr>
            </a:lvl1pPr>
          </a:lstStyle>
          <a:p>
            <a:r>
              <a:rPr lang="nl-NL" dirty="0"/>
              <a:t>[Titel]</a:t>
            </a:r>
            <a:endParaRPr lang="de-DE" dirty="0"/>
          </a:p>
        </p:txBody>
      </p:sp>
      <p:sp>
        <p:nvSpPr>
          <p:cNvPr id="3" name="Frame 2">
            <a:extLst>
              <a:ext uri="{FF2B5EF4-FFF2-40B4-BE49-F238E27FC236}">
                <a16:creationId xmlns:a16="http://schemas.microsoft.com/office/drawing/2014/main" id="{1BC0A549-4119-6ED7-F547-84CC11D1C625}"/>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3654022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dia (mpaars)]">
    <p:bg>
      <p:bgPr>
        <a:solidFill>
          <a:schemeClr val="accent2"/>
        </a:solidFill>
        <a:effectLst/>
      </p:bgPr>
    </p:bg>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56B1AAAC-F8F2-4B30-95E0-2028FB7B6CDF}"/>
              </a:ext>
            </a:extLst>
          </p:cNvPr>
          <p:cNvSpPr>
            <a:spLocks noGrp="1"/>
          </p:cNvSpPr>
          <p:nvPr>
            <p:ph type="title" hasCustomPrompt="1"/>
          </p:nvPr>
        </p:nvSpPr>
        <p:spPr bwMode="invGray">
          <a:xfrm>
            <a:off x="609600" y="550420"/>
            <a:ext cx="10604500" cy="2137024"/>
          </a:xfrm>
        </p:spPr>
        <p:txBody>
          <a:bodyPr anchor="t">
            <a:noAutofit/>
          </a:bodyPr>
          <a:lstStyle>
            <a:lvl1pPr>
              <a:lnSpc>
                <a:spcPct val="87000"/>
              </a:lnSpc>
              <a:defRPr sz="7200">
                <a:solidFill>
                  <a:srgbClr val="FFFFFF"/>
                </a:solidFill>
              </a:defRPr>
            </a:lvl1pPr>
          </a:lstStyle>
          <a:p>
            <a:r>
              <a:rPr lang="nl-NL" dirty="0"/>
              <a:t>[Titel]</a:t>
            </a:r>
            <a:endParaRPr lang="de-DE" dirty="0"/>
          </a:p>
        </p:txBody>
      </p:sp>
      <p:sp>
        <p:nvSpPr>
          <p:cNvPr id="3" name="Frame 2">
            <a:extLst>
              <a:ext uri="{FF2B5EF4-FFF2-40B4-BE49-F238E27FC236}">
                <a16:creationId xmlns:a16="http://schemas.microsoft.com/office/drawing/2014/main" id="{CC0431E1-0629-8751-A693-00AE9B67C8D7}"/>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0293916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dia (lpaars)]">
    <p:bg>
      <p:bgPr>
        <a:solidFill>
          <a:schemeClr val="accent3"/>
        </a:solidFill>
        <a:effectLst/>
      </p:bgPr>
    </p:bg>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609600" y="550420"/>
            <a:ext cx="10604500" cy="2137024"/>
          </a:xfrm>
        </p:spPr>
        <p:txBody>
          <a:bodyPr anchor="t">
            <a:noAutofit/>
          </a:bodyPr>
          <a:lstStyle>
            <a:lvl1pPr>
              <a:lnSpc>
                <a:spcPct val="87000"/>
              </a:lnSpc>
              <a:defRPr sz="7200">
                <a:solidFill>
                  <a:schemeClr val="accent1"/>
                </a:solidFill>
              </a:defRPr>
            </a:lvl1pPr>
          </a:lstStyle>
          <a:p>
            <a:r>
              <a:rPr lang="nl-NL" dirty="0"/>
              <a:t>[Titel]</a:t>
            </a:r>
            <a:endParaRPr lang="de-DE" dirty="0"/>
          </a:p>
        </p:txBody>
      </p:sp>
      <p:sp>
        <p:nvSpPr>
          <p:cNvPr id="3" name="Frame 2">
            <a:extLst>
              <a:ext uri="{FF2B5EF4-FFF2-40B4-BE49-F238E27FC236}">
                <a16:creationId xmlns:a16="http://schemas.microsoft.com/office/drawing/2014/main" id="{B2A47980-3A7F-30E2-1DE3-077A0DE84566}"/>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3734590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gray"/>
        <p:txBody>
          <a:bodyPr/>
          <a:lstStyle/>
          <a:p>
            <a:r>
              <a:rPr lang="nl-NL" dirty="0"/>
              <a:t>[Titel]</a:t>
            </a:r>
          </a:p>
        </p:txBody>
      </p:sp>
      <p:sp>
        <p:nvSpPr>
          <p:cNvPr id="3" name="Tijdelijke aanduiding voor inhoud 2[PHJU] (JU-Free)"/>
          <p:cNvSpPr>
            <a:spLocks noGrp="1"/>
          </p:cNvSpPr>
          <p:nvPr>
            <p:ph idx="1" hasCustomPrompt="1"/>
          </p:nvPr>
        </p:nvSpPr>
        <p:spPr bwMode="gray"/>
        <p:txBody>
          <a:bodyPr/>
          <a:lstStyle>
            <a:lvl1pPr>
              <a:defRPr baseline="0"/>
            </a:lvl1pPr>
          </a:lstStyle>
          <a:p>
            <a:pPr lvl="0"/>
            <a:r>
              <a:rPr lang="nl-NL" dirty="0"/>
              <a:t>[Typ tekst of klik op een pictogram om een object in te voegen]</a:t>
            </a:r>
          </a:p>
        </p:txBody>
      </p:sp>
      <p:sp>
        <p:nvSpPr>
          <p:cNvPr id="5" name="Frame 3">
            <a:extLst>
              <a:ext uri="{FF2B5EF4-FFF2-40B4-BE49-F238E27FC236}">
                <a16:creationId xmlns:a16="http://schemas.microsoft.com/office/drawing/2014/main" id="{02101CD2-11B5-1E2A-920E-EFEE23284F37}"/>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Date Placeholder 4 (JU-Free)">
            <a:extLst>
              <a:ext uri="{FF2B5EF4-FFF2-40B4-BE49-F238E27FC236}">
                <a16:creationId xmlns:a16="http://schemas.microsoft.com/office/drawing/2014/main" id="{EAEDB8C8-BE20-F913-02E2-B553DA4CF95A}"/>
              </a:ext>
            </a:extLst>
          </p:cNvPr>
          <p:cNvSpPr>
            <a:spLocks noGrp="1"/>
          </p:cNvSpPr>
          <p:nvPr>
            <p:ph type="dt" sz="half" idx="10"/>
          </p:nvPr>
        </p:nvSpPr>
        <p:spPr/>
        <p:txBody>
          <a:bodyPr/>
          <a:lstStyle/>
          <a:p>
            <a:fld id="{2BDFE0ED-D882-4F97-A8F3-CF18320DB742}" type="datetime1">
              <a:rPr lang="nl-NL" smtClean="0"/>
              <a:t>19-2-2025</a:t>
            </a:fld>
            <a:endParaRPr lang="nl-NL" dirty="0"/>
          </a:p>
        </p:txBody>
      </p:sp>
      <p:sp>
        <p:nvSpPr>
          <p:cNvPr id="6" name="Tijdelijke aanduiding voor voettekst 5 (JU-Free)">
            <a:extLst>
              <a:ext uri="{FF2B5EF4-FFF2-40B4-BE49-F238E27FC236}">
                <a16:creationId xmlns:a16="http://schemas.microsoft.com/office/drawing/2014/main" id="{A7ED076F-A5EA-80BE-0641-8C394F00E567}"/>
              </a:ext>
            </a:extLst>
          </p:cNvPr>
          <p:cNvSpPr>
            <a:spLocks noGrp="1"/>
          </p:cNvSpPr>
          <p:nvPr>
            <p:ph type="ftr" sz="quarter" idx="11"/>
          </p:nvPr>
        </p:nvSpPr>
        <p:spPr/>
        <p:txBody>
          <a:bodyPr/>
          <a:lstStyle/>
          <a:p>
            <a:endParaRPr lang="nl-NL" dirty="0"/>
          </a:p>
        </p:txBody>
      </p:sp>
      <p:sp>
        <p:nvSpPr>
          <p:cNvPr id="7" name="Slide Number Placeholder 6 (JU-Free)">
            <a:extLst>
              <a:ext uri="{FF2B5EF4-FFF2-40B4-BE49-F238E27FC236}">
                <a16:creationId xmlns:a16="http://schemas.microsoft.com/office/drawing/2014/main" id="{4F7FE892-FDB9-41B1-0962-0432FC753C81}"/>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79304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bwMode="gray"/>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bwMode="gray">
          <a:xfrm>
            <a:off x="609600" y="1435100"/>
            <a:ext cx="4965700" cy="4203700"/>
          </a:xfrm>
        </p:spPr>
        <p:txBody>
          <a:bodyPr/>
          <a:lstStyle/>
          <a:p>
            <a:pPr lvl="0"/>
            <a:r>
              <a:rPr lang="nl-NL" dirty="0"/>
              <a:t>[Typ tekst of klik op een pictogram om een object in te voegen]</a:t>
            </a:r>
          </a:p>
        </p:txBody>
      </p:sp>
      <p:sp>
        <p:nvSpPr>
          <p:cNvPr id="4" name="Frame content 3[PHJU] (JU-Free)"/>
          <p:cNvSpPr>
            <a:spLocks noGrp="1"/>
          </p:cNvSpPr>
          <p:nvPr>
            <p:ph sz="half" idx="2" hasCustomPrompt="1"/>
          </p:nvPr>
        </p:nvSpPr>
        <p:spPr bwMode="gray">
          <a:xfrm>
            <a:off x="6248400" y="1435100"/>
            <a:ext cx="4965700" cy="4203700"/>
          </a:xfrm>
        </p:spPr>
        <p:txBody>
          <a:bodyPr/>
          <a:lstStyle>
            <a:lvl7pPr>
              <a:defRPr/>
            </a:lvl7pPr>
          </a:lstStyle>
          <a:p>
            <a:pPr lvl="0"/>
            <a:r>
              <a:rPr lang="nl-NL" dirty="0"/>
              <a:t>[Typ tekst of klik op een pictogram om een object in te voegen]</a:t>
            </a:r>
          </a:p>
        </p:txBody>
      </p:sp>
      <p:sp>
        <p:nvSpPr>
          <p:cNvPr id="8" name="Frame 4">
            <a:extLst>
              <a:ext uri="{FF2B5EF4-FFF2-40B4-BE49-F238E27FC236}">
                <a16:creationId xmlns:a16="http://schemas.microsoft.com/office/drawing/2014/main" id="{21F7954E-CD46-2BF3-53A9-2921483552A0}"/>
              </a:ext>
            </a:extLst>
          </p:cNvPr>
          <p:cNvSpPr>
            <a:spLocks noSelect="1" noEditPoints="1"/>
          </p:cNvSpPr>
          <p:nvPr userDrawn="1"/>
        </p:nvSpPr>
        <p:spPr bwMode="gray">
          <a:xfrm>
            <a:off x="11277600" y="6340475"/>
            <a:ext cx="609600" cy="212725"/>
          </a:xfrm>
          <a:custGeom>
            <a:avLst/>
            <a:gdLst>
              <a:gd name="T0" fmla="*/ 1402 w 1920"/>
              <a:gd name="T1" fmla="*/ 214 h 671"/>
              <a:gd name="T2" fmla="*/ 1275 w 1920"/>
              <a:gd name="T3" fmla="*/ 214 h 671"/>
              <a:gd name="T4" fmla="*/ 1275 w 1920"/>
              <a:gd name="T5" fmla="*/ 663 h 671"/>
              <a:gd name="T6" fmla="*/ 1402 w 1920"/>
              <a:gd name="T7" fmla="*/ 663 h 671"/>
              <a:gd name="T8" fmla="*/ 1402 w 1920"/>
              <a:gd name="T9" fmla="*/ 214 h 671"/>
              <a:gd name="T10" fmla="*/ 124 w 1920"/>
              <a:gd name="T11" fmla="*/ 439 h 671"/>
              <a:gd name="T12" fmla="*/ 232 w 1920"/>
              <a:gd name="T13" fmla="*/ 330 h 671"/>
              <a:gd name="T14" fmla="*/ 320 w 1920"/>
              <a:gd name="T15" fmla="*/ 379 h 671"/>
              <a:gd name="T16" fmla="*/ 427 w 1920"/>
              <a:gd name="T17" fmla="*/ 317 h 671"/>
              <a:gd name="T18" fmla="*/ 232 w 1920"/>
              <a:gd name="T19" fmla="*/ 208 h 671"/>
              <a:gd name="T20" fmla="*/ 0 w 1920"/>
              <a:gd name="T21" fmla="*/ 439 h 671"/>
              <a:gd name="T22" fmla="*/ 232 w 1920"/>
              <a:gd name="T23" fmla="*/ 668 h 671"/>
              <a:gd name="T24" fmla="*/ 440 w 1920"/>
              <a:gd name="T25" fmla="*/ 541 h 671"/>
              <a:gd name="T26" fmla="*/ 328 w 1920"/>
              <a:gd name="T27" fmla="*/ 491 h 671"/>
              <a:gd name="T28" fmla="*/ 232 w 1920"/>
              <a:gd name="T29" fmla="*/ 547 h 671"/>
              <a:gd name="T30" fmla="*/ 124 w 1920"/>
              <a:gd name="T31" fmla="*/ 439 h 671"/>
              <a:gd name="T32" fmla="*/ 891 w 1920"/>
              <a:gd name="T33" fmla="*/ 457 h 671"/>
              <a:gd name="T34" fmla="*/ 891 w 1920"/>
              <a:gd name="T35" fmla="*/ 215 h 671"/>
              <a:gd name="T36" fmla="*/ 765 w 1920"/>
              <a:gd name="T37" fmla="*/ 215 h 671"/>
              <a:gd name="T38" fmla="*/ 765 w 1920"/>
              <a:gd name="T39" fmla="*/ 457 h 671"/>
              <a:gd name="T40" fmla="*/ 681 w 1920"/>
              <a:gd name="T41" fmla="*/ 550 h 671"/>
              <a:gd name="T42" fmla="*/ 597 w 1920"/>
              <a:gd name="T43" fmla="*/ 457 h 671"/>
              <a:gd name="T44" fmla="*/ 597 w 1920"/>
              <a:gd name="T45" fmla="*/ 215 h 671"/>
              <a:gd name="T46" fmla="*/ 471 w 1920"/>
              <a:gd name="T47" fmla="*/ 215 h 671"/>
              <a:gd name="T48" fmla="*/ 471 w 1920"/>
              <a:gd name="T49" fmla="*/ 457 h 671"/>
              <a:gd name="T50" fmla="*/ 681 w 1920"/>
              <a:gd name="T51" fmla="*/ 671 h 671"/>
              <a:gd name="T52" fmla="*/ 891 w 1920"/>
              <a:gd name="T53" fmla="*/ 457 h 671"/>
              <a:gd name="T54" fmla="*/ 1076 w 1920"/>
              <a:gd name="T55" fmla="*/ 335 h 671"/>
              <a:gd name="T56" fmla="*/ 1221 w 1920"/>
              <a:gd name="T57" fmla="*/ 335 h 671"/>
              <a:gd name="T58" fmla="*/ 1221 w 1920"/>
              <a:gd name="T59" fmla="*/ 214 h 671"/>
              <a:gd name="T60" fmla="*/ 950 w 1920"/>
              <a:gd name="T61" fmla="*/ 214 h 671"/>
              <a:gd name="T62" fmla="*/ 950 w 1920"/>
              <a:gd name="T63" fmla="*/ 663 h 671"/>
              <a:gd name="T64" fmla="*/ 1076 w 1920"/>
              <a:gd name="T65" fmla="*/ 663 h 671"/>
              <a:gd name="T66" fmla="*/ 1076 w 1920"/>
              <a:gd name="T67" fmla="*/ 335 h 671"/>
              <a:gd name="T68" fmla="*/ 1415 w 1920"/>
              <a:gd name="T69" fmla="*/ 76 h 671"/>
              <a:gd name="T70" fmla="*/ 1338 w 1920"/>
              <a:gd name="T71" fmla="*/ 0 h 671"/>
              <a:gd name="T72" fmla="*/ 1261 w 1920"/>
              <a:gd name="T73" fmla="*/ 76 h 671"/>
              <a:gd name="T74" fmla="*/ 1338 w 1920"/>
              <a:gd name="T75" fmla="*/ 154 h 671"/>
              <a:gd name="T76" fmla="*/ 1415 w 1920"/>
              <a:gd name="T77" fmla="*/ 76 h 671"/>
              <a:gd name="T78" fmla="*/ 1796 w 1920"/>
              <a:gd name="T79" fmla="*/ 439 h 671"/>
              <a:gd name="T80" fmla="*/ 1691 w 1920"/>
              <a:gd name="T81" fmla="*/ 547 h 671"/>
              <a:gd name="T82" fmla="*/ 1586 w 1920"/>
              <a:gd name="T83" fmla="*/ 439 h 671"/>
              <a:gd name="T84" fmla="*/ 1691 w 1920"/>
              <a:gd name="T85" fmla="*/ 330 h 671"/>
              <a:gd name="T86" fmla="*/ 1796 w 1920"/>
              <a:gd name="T87" fmla="*/ 439 h 671"/>
              <a:gd name="T88" fmla="*/ 1920 w 1920"/>
              <a:gd name="T89" fmla="*/ 439 h 671"/>
              <a:gd name="T90" fmla="*/ 1691 w 1920"/>
              <a:gd name="T91" fmla="*/ 208 h 671"/>
              <a:gd name="T92" fmla="*/ 1461 w 1920"/>
              <a:gd name="T93" fmla="*/ 439 h 671"/>
              <a:gd name="T94" fmla="*/ 1691 w 1920"/>
              <a:gd name="T95" fmla="*/ 668 h 671"/>
              <a:gd name="T96" fmla="*/ 1920 w 1920"/>
              <a:gd name="T97" fmla="*/ 43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671">
                <a:moveTo>
                  <a:pt x="1402" y="214"/>
                </a:moveTo>
                <a:cubicBezTo>
                  <a:pt x="1275" y="214"/>
                  <a:pt x="1275" y="214"/>
                  <a:pt x="1275" y="214"/>
                </a:cubicBezTo>
                <a:cubicBezTo>
                  <a:pt x="1275" y="663"/>
                  <a:pt x="1275" y="663"/>
                  <a:pt x="1275" y="663"/>
                </a:cubicBezTo>
                <a:cubicBezTo>
                  <a:pt x="1402" y="663"/>
                  <a:pt x="1402" y="663"/>
                  <a:pt x="1402" y="663"/>
                </a:cubicBezTo>
                <a:lnTo>
                  <a:pt x="1402" y="214"/>
                </a:lnTo>
                <a:close/>
                <a:moveTo>
                  <a:pt x="124" y="439"/>
                </a:moveTo>
                <a:cubicBezTo>
                  <a:pt x="124" y="377"/>
                  <a:pt x="169" y="330"/>
                  <a:pt x="232" y="330"/>
                </a:cubicBezTo>
                <a:cubicBezTo>
                  <a:pt x="271" y="330"/>
                  <a:pt x="304" y="349"/>
                  <a:pt x="320" y="379"/>
                </a:cubicBezTo>
                <a:cubicBezTo>
                  <a:pt x="427" y="317"/>
                  <a:pt x="427" y="317"/>
                  <a:pt x="427" y="317"/>
                </a:cubicBezTo>
                <a:cubicBezTo>
                  <a:pt x="392" y="252"/>
                  <a:pt x="319" y="208"/>
                  <a:pt x="232" y="208"/>
                </a:cubicBezTo>
                <a:cubicBezTo>
                  <a:pt x="100" y="208"/>
                  <a:pt x="0" y="307"/>
                  <a:pt x="0" y="439"/>
                </a:cubicBezTo>
                <a:cubicBezTo>
                  <a:pt x="0" y="570"/>
                  <a:pt x="100" y="668"/>
                  <a:pt x="232" y="668"/>
                </a:cubicBezTo>
                <a:cubicBezTo>
                  <a:pt x="327" y="668"/>
                  <a:pt x="407" y="618"/>
                  <a:pt x="440" y="541"/>
                </a:cubicBezTo>
                <a:cubicBezTo>
                  <a:pt x="328" y="491"/>
                  <a:pt x="328" y="491"/>
                  <a:pt x="328" y="491"/>
                </a:cubicBezTo>
                <a:cubicBezTo>
                  <a:pt x="311" y="526"/>
                  <a:pt x="276" y="547"/>
                  <a:pt x="232" y="547"/>
                </a:cubicBezTo>
                <a:cubicBezTo>
                  <a:pt x="169" y="547"/>
                  <a:pt x="124" y="500"/>
                  <a:pt x="124" y="439"/>
                </a:cubicBezTo>
                <a:moveTo>
                  <a:pt x="891" y="457"/>
                </a:moveTo>
                <a:cubicBezTo>
                  <a:pt x="891" y="215"/>
                  <a:pt x="891" y="215"/>
                  <a:pt x="891" y="215"/>
                </a:cubicBezTo>
                <a:cubicBezTo>
                  <a:pt x="765" y="215"/>
                  <a:pt x="765" y="215"/>
                  <a:pt x="765" y="215"/>
                </a:cubicBezTo>
                <a:cubicBezTo>
                  <a:pt x="765" y="457"/>
                  <a:pt x="765" y="457"/>
                  <a:pt x="765" y="457"/>
                </a:cubicBezTo>
                <a:cubicBezTo>
                  <a:pt x="765" y="514"/>
                  <a:pt x="732" y="550"/>
                  <a:pt x="681" y="550"/>
                </a:cubicBezTo>
                <a:cubicBezTo>
                  <a:pt x="630" y="550"/>
                  <a:pt x="597" y="514"/>
                  <a:pt x="597" y="457"/>
                </a:cubicBezTo>
                <a:cubicBezTo>
                  <a:pt x="597" y="215"/>
                  <a:pt x="597" y="215"/>
                  <a:pt x="597" y="215"/>
                </a:cubicBezTo>
                <a:cubicBezTo>
                  <a:pt x="471" y="215"/>
                  <a:pt x="471" y="215"/>
                  <a:pt x="471" y="215"/>
                </a:cubicBezTo>
                <a:cubicBezTo>
                  <a:pt x="471" y="457"/>
                  <a:pt x="471" y="457"/>
                  <a:pt x="471" y="457"/>
                </a:cubicBezTo>
                <a:cubicBezTo>
                  <a:pt x="471" y="583"/>
                  <a:pt x="558" y="671"/>
                  <a:pt x="681" y="671"/>
                </a:cubicBezTo>
                <a:cubicBezTo>
                  <a:pt x="805" y="671"/>
                  <a:pt x="891" y="583"/>
                  <a:pt x="891" y="457"/>
                </a:cubicBezTo>
                <a:moveTo>
                  <a:pt x="1076" y="335"/>
                </a:moveTo>
                <a:cubicBezTo>
                  <a:pt x="1221" y="335"/>
                  <a:pt x="1221" y="335"/>
                  <a:pt x="1221" y="335"/>
                </a:cubicBezTo>
                <a:cubicBezTo>
                  <a:pt x="1221" y="214"/>
                  <a:pt x="1221" y="214"/>
                  <a:pt x="1221" y="214"/>
                </a:cubicBezTo>
                <a:cubicBezTo>
                  <a:pt x="950" y="214"/>
                  <a:pt x="950" y="214"/>
                  <a:pt x="950" y="214"/>
                </a:cubicBezTo>
                <a:cubicBezTo>
                  <a:pt x="950" y="663"/>
                  <a:pt x="950" y="663"/>
                  <a:pt x="950" y="663"/>
                </a:cubicBezTo>
                <a:cubicBezTo>
                  <a:pt x="1076" y="663"/>
                  <a:pt x="1076" y="663"/>
                  <a:pt x="1076" y="663"/>
                </a:cubicBezTo>
                <a:lnTo>
                  <a:pt x="1076" y="335"/>
                </a:lnTo>
                <a:close/>
                <a:moveTo>
                  <a:pt x="1415" y="76"/>
                </a:moveTo>
                <a:cubicBezTo>
                  <a:pt x="1415" y="35"/>
                  <a:pt x="1380" y="0"/>
                  <a:pt x="1338" y="0"/>
                </a:cubicBezTo>
                <a:cubicBezTo>
                  <a:pt x="1296" y="0"/>
                  <a:pt x="1261" y="35"/>
                  <a:pt x="1261" y="76"/>
                </a:cubicBezTo>
                <a:cubicBezTo>
                  <a:pt x="1261" y="119"/>
                  <a:pt x="1296" y="154"/>
                  <a:pt x="1338" y="154"/>
                </a:cubicBezTo>
                <a:cubicBezTo>
                  <a:pt x="1380" y="154"/>
                  <a:pt x="1415" y="119"/>
                  <a:pt x="1415" y="76"/>
                </a:cubicBezTo>
                <a:moveTo>
                  <a:pt x="1796" y="439"/>
                </a:moveTo>
                <a:cubicBezTo>
                  <a:pt x="1796" y="500"/>
                  <a:pt x="1750" y="547"/>
                  <a:pt x="1691" y="547"/>
                </a:cubicBezTo>
                <a:cubicBezTo>
                  <a:pt x="1631" y="547"/>
                  <a:pt x="1586" y="500"/>
                  <a:pt x="1586" y="439"/>
                </a:cubicBezTo>
                <a:cubicBezTo>
                  <a:pt x="1586" y="376"/>
                  <a:pt x="1631" y="330"/>
                  <a:pt x="1691" y="330"/>
                </a:cubicBezTo>
                <a:cubicBezTo>
                  <a:pt x="1750" y="330"/>
                  <a:pt x="1796" y="376"/>
                  <a:pt x="1796" y="439"/>
                </a:cubicBezTo>
                <a:moveTo>
                  <a:pt x="1920" y="439"/>
                </a:moveTo>
                <a:cubicBezTo>
                  <a:pt x="1920" y="307"/>
                  <a:pt x="1820" y="208"/>
                  <a:pt x="1691" y="208"/>
                </a:cubicBezTo>
                <a:cubicBezTo>
                  <a:pt x="1560" y="208"/>
                  <a:pt x="1461" y="307"/>
                  <a:pt x="1461" y="439"/>
                </a:cubicBezTo>
                <a:cubicBezTo>
                  <a:pt x="1461" y="570"/>
                  <a:pt x="1560" y="668"/>
                  <a:pt x="1691" y="668"/>
                </a:cubicBezTo>
                <a:cubicBezTo>
                  <a:pt x="1820" y="668"/>
                  <a:pt x="1920" y="570"/>
                  <a:pt x="1920" y="43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Date Placeholder 5 (JU-Free)">
            <a:extLst>
              <a:ext uri="{FF2B5EF4-FFF2-40B4-BE49-F238E27FC236}">
                <a16:creationId xmlns:a16="http://schemas.microsoft.com/office/drawing/2014/main" id="{B4377829-9225-6C2A-9575-AA385BF097FB}"/>
              </a:ext>
            </a:extLst>
          </p:cNvPr>
          <p:cNvSpPr>
            <a:spLocks noGrp="1"/>
          </p:cNvSpPr>
          <p:nvPr>
            <p:ph type="dt" sz="half" idx="10"/>
          </p:nvPr>
        </p:nvSpPr>
        <p:spPr/>
        <p:txBody>
          <a:bodyPr/>
          <a:lstStyle/>
          <a:p>
            <a:fld id="{D06B2C5D-1917-4543-8FEC-C866440C8DE8}" type="datetime1">
              <a:rPr lang="nl-NL" smtClean="0"/>
              <a:t>19-2-2025</a:t>
            </a:fld>
            <a:endParaRPr lang="nl-NL" dirty="0"/>
          </a:p>
        </p:txBody>
      </p:sp>
      <p:sp>
        <p:nvSpPr>
          <p:cNvPr id="10" name="Tijdelijke aanduiding voor voettekst 6 (JU-Free)">
            <a:extLst>
              <a:ext uri="{FF2B5EF4-FFF2-40B4-BE49-F238E27FC236}">
                <a16:creationId xmlns:a16="http://schemas.microsoft.com/office/drawing/2014/main" id="{7AFE3FAA-7B59-D14F-74DC-31E48A0BB48A}"/>
              </a:ext>
            </a:extLst>
          </p:cNvPr>
          <p:cNvSpPr>
            <a:spLocks noGrp="1"/>
          </p:cNvSpPr>
          <p:nvPr>
            <p:ph type="ftr" sz="quarter" idx="11"/>
          </p:nvPr>
        </p:nvSpPr>
        <p:spPr/>
        <p:txBody>
          <a:bodyPr/>
          <a:lstStyle/>
          <a:p>
            <a:endParaRPr lang="nl-NL" dirty="0"/>
          </a:p>
        </p:txBody>
      </p:sp>
      <p:sp>
        <p:nvSpPr>
          <p:cNvPr id="14" name="Slide Number Placeholder 7 (JU-Free)">
            <a:extLst>
              <a:ext uri="{FF2B5EF4-FFF2-40B4-BE49-F238E27FC236}">
                <a16:creationId xmlns:a16="http://schemas.microsoft.com/office/drawing/2014/main" id="{42CE8ADD-A3AE-106F-1EF7-1E21F2149578}"/>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614026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JU-Free)"/>
          <p:cNvSpPr>
            <a:spLocks noGrp="1"/>
          </p:cNvSpPr>
          <p:nvPr>
            <p:ph type="title"/>
          </p:nvPr>
        </p:nvSpPr>
        <p:spPr bwMode="gray">
          <a:xfrm>
            <a:off x="609600" y="530302"/>
            <a:ext cx="10604500" cy="511679"/>
          </a:xfrm>
          <a:prstGeom prst="rect">
            <a:avLst/>
          </a:prstGeom>
        </p:spPr>
        <p:txBody>
          <a:bodyPr vert="horz" lIns="0" tIns="0" rIns="0" bIns="0" rtlCol="0" anchor="t">
            <a:spAutoFit/>
          </a:bodyPr>
          <a:lstStyle/>
          <a:p>
            <a:r>
              <a:rPr lang="nl-NL"/>
              <a:t>[Titel]</a:t>
            </a:r>
            <a:endParaRPr lang="nl-NL" dirty="0"/>
          </a:p>
        </p:txBody>
      </p:sp>
      <p:sp>
        <p:nvSpPr>
          <p:cNvPr id="3" name="Tijdelijke aanduiding voor dia 2 (JU-Free)"/>
          <p:cNvSpPr>
            <a:spLocks noGrp="1"/>
          </p:cNvSpPr>
          <p:nvPr>
            <p:ph type="body" idx="1"/>
          </p:nvPr>
        </p:nvSpPr>
        <p:spPr bwMode="gray">
          <a:xfrm>
            <a:off x="609600" y="1435100"/>
            <a:ext cx="10604500" cy="4203700"/>
          </a:xfrm>
          <a:prstGeom prst="rect">
            <a:avLst/>
          </a:prstGeom>
        </p:spPr>
        <p:txBody>
          <a:bodyPr vert="horz" lIns="0" tIns="0" rIns="0" bIns="0" rtlCol="0">
            <a:noAutofit/>
          </a:bodyPr>
          <a:lstStyle/>
          <a:p>
            <a:pPr lvl="0"/>
            <a:r>
              <a:rPr lang="nl-NL"/>
              <a:t>JU-LEVEL1=Opsomming teken 1e niveau</a:t>
            </a:r>
          </a:p>
          <a:p>
            <a:pPr lvl="1"/>
            <a:r>
              <a:rPr lang="nl-NL"/>
              <a:t>JU-LEVEL2=Opsomming teken 2e niveau</a:t>
            </a:r>
          </a:p>
          <a:p>
            <a:pPr lvl="2"/>
            <a:r>
              <a:rPr lang="nl-NL"/>
              <a:t>JU-LEVEL3=Opsomming teken 3e niveau</a:t>
            </a:r>
          </a:p>
          <a:p>
            <a:pPr lvl="3"/>
            <a:r>
              <a:rPr lang="nl-NL"/>
              <a:t>JU-LEVEL4=Opsomming nummer 1e niveau</a:t>
            </a:r>
          </a:p>
          <a:p>
            <a:pPr lvl="4"/>
            <a:r>
              <a:rPr lang="nl-NL"/>
              <a:t>JU-LEVEL5=Opsomming nummer 2e niveau</a:t>
            </a:r>
          </a:p>
          <a:p>
            <a:pPr lvl="5"/>
            <a:r>
              <a:rPr lang="nl-NL"/>
              <a:t>JU-LEVEL6=Opsomming nummer 3e niveau</a:t>
            </a:r>
          </a:p>
          <a:p>
            <a:pPr lvl="6"/>
            <a:r>
              <a:rPr lang="nl-NL"/>
              <a:t>JU-LEVEL7= Basistekst</a:t>
            </a:r>
          </a:p>
          <a:p>
            <a:pPr lvl="7"/>
            <a:r>
              <a:rPr lang="nl-NL"/>
              <a:t>JU-LEVEL8=Kopje</a:t>
            </a:r>
          </a:p>
          <a:p>
            <a:pPr lvl="8"/>
            <a:r>
              <a:rPr lang="nl-NL"/>
              <a:t>JU-LEVEL9=Inspring 1e niveau</a:t>
            </a:r>
            <a:endParaRPr lang="nl-NL" dirty="0"/>
          </a:p>
        </p:txBody>
      </p:sp>
      <p:sp>
        <p:nvSpPr>
          <p:cNvPr id="4" name="Date Placeholder 3 (JU-Free)"/>
          <p:cNvSpPr>
            <a:spLocks noGrp="1"/>
          </p:cNvSpPr>
          <p:nvPr>
            <p:ph type="dt" sz="half" idx="2"/>
          </p:nvPr>
        </p:nvSpPr>
        <p:spPr bwMode="gray">
          <a:xfrm>
            <a:off x="355600" y="6464300"/>
            <a:ext cx="523081" cy="254000"/>
          </a:xfrm>
          <a:prstGeom prst="rect">
            <a:avLst/>
          </a:prstGeom>
        </p:spPr>
        <p:txBody>
          <a:bodyPr vert="horz" lIns="0" tIns="0" rIns="0" bIns="0" rtlCol="0" anchor="t">
            <a:noAutofit/>
          </a:bodyPr>
          <a:lstStyle>
            <a:lvl1pPr algn="r">
              <a:defRPr sz="700">
                <a:solidFill>
                  <a:schemeClr val="tx1"/>
                </a:solidFill>
              </a:defRPr>
            </a:lvl1pPr>
          </a:lstStyle>
          <a:p>
            <a:fld id="{60FDE16D-7B94-4D34-88A1-E0AF778C8CB6}" type="datetime1">
              <a:rPr lang="nl-NL" smtClean="0"/>
              <a:t>19-2-2025</a:t>
            </a:fld>
            <a:endParaRPr lang="nl-NL" dirty="0"/>
          </a:p>
        </p:txBody>
      </p:sp>
      <p:sp>
        <p:nvSpPr>
          <p:cNvPr id="5" name="Tijdelijke aanduiding voor voettekst 4 (JU-Free)"/>
          <p:cNvSpPr>
            <a:spLocks noGrp="1"/>
          </p:cNvSpPr>
          <p:nvPr>
            <p:ph type="ftr" sz="quarter" idx="3"/>
          </p:nvPr>
        </p:nvSpPr>
        <p:spPr bwMode="gray">
          <a:xfrm>
            <a:off x="897731" y="6464300"/>
            <a:ext cx="5083969" cy="254000"/>
          </a:xfrm>
          <a:prstGeom prst="rect">
            <a:avLst/>
          </a:prstGeom>
        </p:spPr>
        <p:txBody>
          <a:bodyPr vert="horz" lIns="0" tIns="0" rIns="0" bIns="0" rtlCol="0" anchor="t">
            <a:noAutofit/>
          </a:bodyPr>
          <a:lstStyle>
            <a:lvl1pPr algn="l">
              <a:defRPr sz="700">
                <a:solidFill>
                  <a:schemeClr val="tx1"/>
                </a:solidFill>
              </a:defRPr>
            </a:lvl1pPr>
          </a:lstStyle>
          <a:p>
            <a:endParaRPr lang="nl-NL" dirty="0"/>
          </a:p>
        </p:txBody>
      </p:sp>
      <p:sp>
        <p:nvSpPr>
          <p:cNvPr id="6" name="Slide Number Placeholder 5 (JU-Free)"/>
          <p:cNvSpPr>
            <a:spLocks noGrp="1"/>
          </p:cNvSpPr>
          <p:nvPr>
            <p:ph type="sldNum" sz="quarter" idx="4"/>
          </p:nvPr>
        </p:nvSpPr>
        <p:spPr bwMode="gray">
          <a:xfrm>
            <a:off x="152400" y="6464300"/>
            <a:ext cx="203200" cy="254000"/>
          </a:xfrm>
          <a:prstGeom prst="rect">
            <a:avLst/>
          </a:prstGeom>
        </p:spPr>
        <p:txBody>
          <a:bodyPr vert="horz" lIns="0" tIns="0" rIns="0" bIns="0" rtlCol="0" anchor="t">
            <a:noAutofit/>
          </a:bodyPr>
          <a:lstStyle>
            <a:lvl1pPr algn="r">
              <a:defRPr sz="700">
                <a:solidFill>
                  <a:schemeClr val="tx1"/>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303487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4" r:id="rId30"/>
    <p:sldLayoutId id="2147483695" r:id="rId31"/>
  </p:sldLayoutIdLst>
  <p:hf hdr="0" ftr="0"/>
  <p:txStyles>
    <p:titleStyle>
      <a:lvl1pPr algn="l" defTabSz="914400" rtl="0" eaLnBrk="1" latinLnBrk="0" hangingPunct="1">
        <a:lnSpc>
          <a:spcPct val="95000"/>
        </a:lnSpc>
        <a:spcBef>
          <a:spcPct val="0"/>
        </a:spcBef>
        <a:buNone/>
        <a:defRPr sz="35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800"/>
        </a:spcBef>
        <a:buClr>
          <a:schemeClr val="accent2"/>
        </a:buClr>
        <a:buSzPct val="120000"/>
        <a:buFont typeface="Wingdings 3" panose="05040102010807070707" pitchFamily="18" charset="2"/>
        <a:buChar char=""/>
        <a:defRPr sz="1500" kern="1200">
          <a:solidFill>
            <a:schemeClr val="tx1"/>
          </a:solidFill>
          <a:latin typeface="+mn-lt"/>
          <a:ea typeface="+mn-ea"/>
          <a:cs typeface="+mn-cs"/>
        </a:defRPr>
      </a:lvl1pPr>
      <a:lvl2pPr marL="396000" indent="-144000" algn="l" defTabSz="914400" rtl="0" eaLnBrk="1" latinLnBrk="0" hangingPunct="1">
        <a:lnSpc>
          <a:spcPct val="110000"/>
        </a:lnSpc>
        <a:spcBef>
          <a:spcPts val="0"/>
        </a:spcBef>
        <a:buSzPct val="110000"/>
        <a:buFont typeface="Arial" panose="020B0604020202020204" pitchFamily="34" charset="0"/>
        <a:buChar char="▪"/>
        <a:defRPr sz="1500" kern="1200" baseline="0">
          <a:solidFill>
            <a:schemeClr val="tx1"/>
          </a:solidFill>
          <a:latin typeface="+mn-lt"/>
          <a:ea typeface="+mn-ea"/>
          <a:cs typeface="+mn-cs"/>
        </a:defRPr>
      </a:lvl2pPr>
      <a:lvl3pPr marL="540000" indent="-14400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3pPr>
      <a:lvl4pPr marL="252000" indent="-252000" algn="l" defTabSz="914400" rtl="0" eaLnBrk="1" latinLnBrk="0" hangingPunct="1">
        <a:lnSpc>
          <a:spcPct val="110000"/>
        </a:lnSpc>
        <a:spcBef>
          <a:spcPts val="0"/>
        </a:spcBef>
        <a:buFont typeface="+mj-lt"/>
        <a:buAutoNum type="arabicPeriod"/>
        <a:defRPr sz="1500" b="0" kern="1200">
          <a:solidFill>
            <a:schemeClr val="tx1"/>
          </a:solidFill>
          <a:latin typeface="+mn-lt"/>
          <a:ea typeface="+mn-ea"/>
          <a:cs typeface="+mn-cs"/>
        </a:defRPr>
      </a:lvl4pPr>
      <a:lvl5pPr marL="504000" indent="-252000" algn="l" defTabSz="914400" rtl="0" eaLnBrk="1" latinLnBrk="0" hangingPunct="1">
        <a:lnSpc>
          <a:spcPct val="110000"/>
        </a:lnSpc>
        <a:spcBef>
          <a:spcPts val="0"/>
        </a:spcBef>
        <a:buFont typeface="+mj-lt"/>
        <a:buAutoNum type="arabicPeriod"/>
        <a:defRPr sz="1500" b="0" kern="1200">
          <a:solidFill>
            <a:schemeClr val="tx1"/>
          </a:solidFill>
          <a:latin typeface="+mn-lt"/>
          <a:ea typeface="+mn-ea"/>
          <a:cs typeface="+mn-cs"/>
        </a:defRPr>
      </a:lvl5pPr>
      <a:lvl6pPr marL="864000" indent="-252000" algn="l" defTabSz="914400" rtl="0" eaLnBrk="1" latinLnBrk="0" hangingPunct="1">
        <a:lnSpc>
          <a:spcPct val="110000"/>
        </a:lnSpc>
        <a:spcBef>
          <a:spcPts val="0"/>
        </a:spcBef>
        <a:buFont typeface="+mj-lt"/>
        <a:buAutoNum type="arabicPeriod"/>
        <a:defRPr sz="1500" b="0" kern="1200">
          <a:solidFill>
            <a:schemeClr val="tx1"/>
          </a:solidFill>
          <a:latin typeface="+mn-lt"/>
          <a:ea typeface="+mn-ea"/>
          <a:cs typeface="+mn-cs"/>
        </a:defRPr>
      </a:lvl6pPr>
      <a:lvl7pPr marL="0" indent="0" algn="l" defTabSz="914400" rtl="0" eaLnBrk="1" latinLnBrk="0" hangingPunct="1">
        <a:lnSpc>
          <a:spcPct val="110000"/>
        </a:lnSpc>
        <a:spcBef>
          <a:spcPts val="0"/>
        </a:spcBef>
        <a:buFont typeface="Arial" panose="020B0604020202020204" pitchFamily="34" charset="0"/>
        <a:buNone/>
        <a:defRPr sz="1500" b="0" kern="1200">
          <a:solidFill>
            <a:schemeClr val="tx1"/>
          </a:solidFill>
          <a:latin typeface="+mn-lt"/>
          <a:ea typeface="+mn-ea"/>
          <a:cs typeface="+mn-cs"/>
        </a:defRPr>
      </a:lvl7pPr>
      <a:lvl8pPr marL="0" indent="0" algn="l" defTabSz="914400" rtl="0" eaLnBrk="1" latinLnBrk="0" hangingPunct="1">
        <a:lnSpc>
          <a:spcPct val="110000"/>
        </a:lnSpc>
        <a:spcBef>
          <a:spcPts val="0"/>
        </a:spcBef>
        <a:buFont typeface="Arial" panose="020B0604020202020204" pitchFamily="34" charset="0"/>
        <a:buNone/>
        <a:defRPr sz="1500" b="1" kern="1200">
          <a:solidFill>
            <a:schemeClr val="tx1"/>
          </a:solidFill>
          <a:latin typeface="+mn-lt"/>
          <a:ea typeface="+mn-ea"/>
          <a:cs typeface="+mn-cs"/>
        </a:defRPr>
      </a:lvl8pPr>
      <a:lvl9pPr marL="252000" indent="0" algn="l" defTabSz="914400" rtl="0" eaLnBrk="1" latinLnBrk="0" hangingPunct="1">
        <a:lnSpc>
          <a:spcPct val="110000"/>
        </a:lnSpc>
        <a:spcBef>
          <a:spcPts val="0"/>
        </a:spcBef>
        <a:buFont typeface="Arial" panose="020B0604020202020204" pitchFamily="34" charset="0"/>
        <a:buNone/>
        <a:defRPr sz="1500" kern="1200">
          <a:solidFill>
            <a:schemeClr val="tx1"/>
          </a:solidFill>
          <a:latin typeface="+mn-lt"/>
          <a:ea typeface="+mn-ea"/>
          <a:cs typeface="+mn-cs"/>
        </a:defRPr>
      </a:lvl9pPr>
    </p:bodyStyle>
    <p:otherStyle>
      <a:defPPr>
        <a:defRPr lang="nl-NL"/>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38D9-8228-4854-38DA-5ADA3F13CFBE}"/>
              </a:ext>
            </a:extLst>
          </p:cNvPr>
          <p:cNvSpPr>
            <a:spLocks noGrp="1"/>
          </p:cNvSpPr>
          <p:nvPr>
            <p:ph type="title"/>
          </p:nvPr>
        </p:nvSpPr>
        <p:spPr bwMode="invGray"/>
        <p:txBody>
          <a:bodyPr/>
          <a:lstStyle/>
          <a:p>
            <a:r>
              <a:rPr lang="nl-NL" dirty="0"/>
              <a:t>BPV</a:t>
            </a:r>
          </a:p>
        </p:txBody>
      </p:sp>
      <p:sp>
        <p:nvSpPr>
          <p:cNvPr id="3" name="Subtitle 2">
            <a:extLst>
              <a:ext uri="{FF2B5EF4-FFF2-40B4-BE49-F238E27FC236}">
                <a16:creationId xmlns:a16="http://schemas.microsoft.com/office/drawing/2014/main" id="{8D7B6708-EF05-060D-0F24-23FE7661257E}"/>
              </a:ext>
            </a:extLst>
          </p:cNvPr>
          <p:cNvSpPr>
            <a:spLocks noGrp="1"/>
          </p:cNvSpPr>
          <p:nvPr>
            <p:ph type="subTitle" idx="1"/>
          </p:nvPr>
        </p:nvSpPr>
        <p:spPr bwMode="invGray"/>
        <p:txBody>
          <a:bodyPr/>
          <a:lstStyle/>
          <a:p>
            <a:r>
              <a:rPr lang="nl-NL" dirty="0"/>
              <a:t>Praktijkwerkveldoverleg</a:t>
            </a:r>
          </a:p>
          <a:p>
            <a:r>
              <a:rPr lang="nl-NL" dirty="0"/>
              <a:t>Vooruitblik </a:t>
            </a:r>
          </a:p>
          <a:p>
            <a:r>
              <a:rPr lang="nl-NL" dirty="0"/>
              <a:t>Werkagenda </a:t>
            </a:r>
          </a:p>
        </p:txBody>
      </p:sp>
      <p:sp>
        <p:nvSpPr>
          <p:cNvPr id="5" name="Tijdelijke aanduiding voor tekst 4">
            <a:extLst>
              <a:ext uri="{FF2B5EF4-FFF2-40B4-BE49-F238E27FC236}">
                <a16:creationId xmlns:a16="http://schemas.microsoft.com/office/drawing/2014/main" id="{B52F0A32-D4B2-560D-C6BE-429E45CA53BA}"/>
              </a:ext>
            </a:extLst>
          </p:cNvPr>
          <p:cNvSpPr>
            <a:spLocks noGrp="1"/>
          </p:cNvSpPr>
          <p:nvPr>
            <p:ph type="body" sz="quarter" idx="10"/>
          </p:nvPr>
        </p:nvSpPr>
        <p:spPr/>
        <p:txBody>
          <a:bodyPr/>
          <a:lstStyle/>
          <a:p>
            <a:r>
              <a:rPr lang="nl-NL" b="1" dirty="0"/>
              <a:t>SANNE BIJLSMA </a:t>
            </a:r>
            <a:r>
              <a:rPr lang="nl-NL" dirty="0"/>
              <a:t>–  4 februari  2025</a:t>
            </a:r>
          </a:p>
          <a:p>
            <a:endParaRPr lang="nl-NL" dirty="0"/>
          </a:p>
        </p:txBody>
      </p:sp>
    </p:spTree>
    <p:extLst>
      <p:ext uri="{BB962C8B-B14F-4D97-AF65-F5344CB8AC3E}">
        <p14:creationId xmlns:p14="http://schemas.microsoft.com/office/powerpoint/2010/main" val="420648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D1679-A29C-29B6-B666-CEE722739D58}"/>
              </a:ext>
            </a:extLst>
          </p:cNvPr>
          <p:cNvSpPr>
            <a:spLocks noGrp="1"/>
          </p:cNvSpPr>
          <p:nvPr>
            <p:ph type="ctrTitle"/>
          </p:nvPr>
        </p:nvSpPr>
        <p:spPr>
          <a:xfrm>
            <a:off x="321899" y="357850"/>
            <a:ext cx="9639224" cy="1260000"/>
          </a:xfrm>
        </p:spPr>
        <p:txBody>
          <a:bodyPr/>
          <a:lstStyle/>
          <a:p>
            <a:r>
              <a:rPr lang="nl-NL"/>
              <a:t>Veranderingen BPV </a:t>
            </a:r>
          </a:p>
        </p:txBody>
      </p:sp>
      <p:sp>
        <p:nvSpPr>
          <p:cNvPr id="6" name="Tijdelijke aanduiding voor dianummer 5">
            <a:extLst>
              <a:ext uri="{FF2B5EF4-FFF2-40B4-BE49-F238E27FC236}">
                <a16:creationId xmlns:a16="http://schemas.microsoft.com/office/drawing/2014/main" id="{C6C436F8-8C21-E117-60C7-3A41C904AEA0}"/>
              </a:ext>
            </a:extLst>
          </p:cNvPr>
          <p:cNvSpPr>
            <a:spLocks noGrp="1"/>
          </p:cNvSpPr>
          <p:nvPr>
            <p:ph type="sldNum" sz="quarter" idx="12"/>
          </p:nvPr>
        </p:nvSpPr>
        <p:spPr/>
        <p:txBody>
          <a:bodyPr/>
          <a:lstStyle/>
          <a:p>
            <a:fld id="{F42B3F14-D836-496B-80A2-23BE75BD68CB}" type="slidenum">
              <a:rPr lang="nl-NL" smtClean="0"/>
              <a:pPr/>
              <a:t>10</a:t>
            </a:fld>
            <a:endParaRPr lang="nl-NL"/>
          </a:p>
        </p:txBody>
      </p:sp>
      <p:sp>
        <p:nvSpPr>
          <p:cNvPr id="3" name="Tijdelijke aanduiding voor datum 2">
            <a:extLst>
              <a:ext uri="{FF2B5EF4-FFF2-40B4-BE49-F238E27FC236}">
                <a16:creationId xmlns:a16="http://schemas.microsoft.com/office/drawing/2014/main" id="{0F2C2ACD-B870-AA62-F261-9BABB19F4858}"/>
              </a:ext>
            </a:extLst>
          </p:cNvPr>
          <p:cNvSpPr>
            <a:spLocks noGrp="1"/>
          </p:cNvSpPr>
          <p:nvPr>
            <p:ph type="dt" sz="half" idx="10"/>
          </p:nvPr>
        </p:nvSpPr>
        <p:spPr/>
        <p:txBody>
          <a:bodyPr/>
          <a:lstStyle/>
          <a:p>
            <a:fld id="{E5F2FB5B-C113-4DB0-A974-C67625F43548}" type="datetime1">
              <a:rPr lang="nl-NL" smtClean="0"/>
              <a:t>19-2-2025</a:t>
            </a:fld>
            <a:endParaRPr lang="nl-NL"/>
          </a:p>
        </p:txBody>
      </p:sp>
    </p:spTree>
    <p:extLst>
      <p:ext uri="{BB962C8B-B14F-4D97-AF65-F5344CB8AC3E}">
        <p14:creationId xmlns:p14="http://schemas.microsoft.com/office/powerpoint/2010/main" val="298941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2E24A-1DD1-30CF-468A-F928E36B7C63}"/>
              </a:ext>
            </a:extLst>
          </p:cNvPr>
          <p:cNvSpPr>
            <a:spLocks noGrp="1"/>
          </p:cNvSpPr>
          <p:nvPr>
            <p:ph type="title"/>
          </p:nvPr>
        </p:nvSpPr>
        <p:spPr>
          <a:xfrm>
            <a:off x="324000" y="288000"/>
            <a:ext cx="11520000" cy="1312200"/>
          </a:xfrm>
        </p:spPr>
        <p:txBody>
          <a:bodyPr/>
          <a:lstStyle/>
          <a:p>
            <a:r>
              <a:rPr lang="nl-NL"/>
              <a:t>Hoe gaat de BPV in het nieuwe curriculum eruit zien? </a:t>
            </a:r>
          </a:p>
        </p:txBody>
      </p:sp>
      <p:sp>
        <p:nvSpPr>
          <p:cNvPr id="3" name="Tijdelijke aanduiding voor inhoud 2">
            <a:extLst>
              <a:ext uri="{FF2B5EF4-FFF2-40B4-BE49-F238E27FC236}">
                <a16:creationId xmlns:a16="http://schemas.microsoft.com/office/drawing/2014/main" id="{8EAF2D6E-6351-B5E0-0CA0-EC63B5756526}"/>
              </a:ext>
            </a:extLst>
          </p:cNvPr>
          <p:cNvSpPr>
            <a:spLocks noGrp="1"/>
          </p:cNvSpPr>
          <p:nvPr>
            <p:ph idx="1"/>
          </p:nvPr>
        </p:nvSpPr>
        <p:spPr/>
        <p:txBody>
          <a:bodyPr vert="horz" lIns="0" tIns="0" rIns="0" bIns="0" numCol="1" spcCol="360000" rtlCol="0" anchor="t">
            <a:noAutofit/>
          </a:bodyPr>
          <a:lstStyle/>
          <a:p>
            <a:r>
              <a:rPr lang="nl-NL">
                <a:latin typeface="Arial"/>
                <a:cs typeface="Arial"/>
              </a:rPr>
              <a:t>Verpleegkunde</a:t>
            </a:r>
          </a:p>
          <a:p>
            <a:pPr marL="937260" lvl="2"/>
            <a:r>
              <a:rPr lang="nl-NL">
                <a:latin typeface="Arial"/>
                <a:cs typeface="Arial"/>
              </a:rPr>
              <a:t>Leerjaar 1: na half jaar eerste stage, dan twee dagen in de week stage</a:t>
            </a:r>
          </a:p>
          <a:p>
            <a:pPr marL="937260" lvl="2"/>
            <a:r>
              <a:rPr lang="nl-NL">
                <a:latin typeface="Arial"/>
                <a:cs typeface="Arial"/>
              </a:rPr>
              <a:t>Leerjaar 2 t/m 4: hele jaar door stage, twee dagen school en drie dagen stage </a:t>
            </a:r>
          </a:p>
          <a:p>
            <a:pPr marL="251460" lvl="1" indent="0">
              <a:buNone/>
            </a:pPr>
            <a:br>
              <a:rPr lang="nl-NL"/>
            </a:br>
            <a:r>
              <a:rPr lang="nl-NL">
                <a:latin typeface="Arial"/>
                <a:cs typeface="Arial"/>
              </a:rPr>
              <a:t>Verzorgende IG: </a:t>
            </a:r>
          </a:p>
          <a:p>
            <a:pPr marL="937260" lvl="2"/>
            <a:r>
              <a:rPr lang="nl-NL">
                <a:latin typeface="Arial"/>
                <a:cs typeface="Arial"/>
              </a:rPr>
              <a:t>Leerjaar 1: na half jaar eerste stage, dan twee dagen in de week stage</a:t>
            </a:r>
            <a:endParaRPr lang="nl-NL"/>
          </a:p>
          <a:p>
            <a:pPr marL="937260" lvl="2"/>
            <a:r>
              <a:rPr lang="nl-NL">
                <a:latin typeface="Arial"/>
                <a:cs typeface="Arial"/>
              </a:rPr>
              <a:t>Leerjaar 2/3: nog onbekend </a:t>
            </a:r>
            <a:endParaRPr lang="nl-NL"/>
          </a:p>
          <a:p>
            <a:pPr marL="251460" lvl="1" indent="0">
              <a:buNone/>
            </a:pPr>
            <a:endParaRPr lang="nl-NL"/>
          </a:p>
          <a:p>
            <a:pPr marL="594360" lvl="1" indent="-342900"/>
            <a:r>
              <a:rPr lang="nl-NL"/>
              <a:t>Oefenopdrachten concreet gekoppeld aan niveau op school </a:t>
            </a:r>
          </a:p>
          <a:p>
            <a:pPr marL="594360" lvl="1" indent="-342900"/>
            <a:endParaRPr lang="nl-NL"/>
          </a:p>
          <a:p>
            <a:pPr marL="251460" lvl="1" indent="0">
              <a:buNone/>
            </a:pPr>
            <a:endParaRPr lang="nl-NL"/>
          </a:p>
        </p:txBody>
      </p:sp>
      <p:sp>
        <p:nvSpPr>
          <p:cNvPr id="4" name="Tijdelijke aanduiding voor datum 3">
            <a:extLst>
              <a:ext uri="{FF2B5EF4-FFF2-40B4-BE49-F238E27FC236}">
                <a16:creationId xmlns:a16="http://schemas.microsoft.com/office/drawing/2014/main" id="{5B2D86F4-72FF-E41C-60D2-692146A3C7FD}"/>
              </a:ext>
            </a:extLst>
          </p:cNvPr>
          <p:cNvSpPr>
            <a:spLocks noGrp="1"/>
          </p:cNvSpPr>
          <p:nvPr>
            <p:ph type="dt" sz="half" idx="10"/>
          </p:nvPr>
        </p:nvSpPr>
        <p:spPr/>
        <p:txBody>
          <a:bodyPr/>
          <a:lstStyle/>
          <a:p>
            <a:fld id="{884AC650-6B34-4146-97D6-89FC2E904AA9}" type="datetime1">
              <a:rPr lang="nl-NL" smtClean="0"/>
              <a:t>19-2-2025</a:t>
            </a:fld>
            <a:endParaRPr lang="nl-NL"/>
          </a:p>
        </p:txBody>
      </p:sp>
      <p:sp>
        <p:nvSpPr>
          <p:cNvPr id="6" name="Tijdelijke aanduiding voor dianummer 5">
            <a:extLst>
              <a:ext uri="{FF2B5EF4-FFF2-40B4-BE49-F238E27FC236}">
                <a16:creationId xmlns:a16="http://schemas.microsoft.com/office/drawing/2014/main" id="{2BAEC12A-E004-7F1E-1A0F-E5E22292A6A4}"/>
              </a:ext>
            </a:extLst>
          </p:cNvPr>
          <p:cNvSpPr>
            <a:spLocks noGrp="1"/>
          </p:cNvSpPr>
          <p:nvPr>
            <p:ph type="sldNum" sz="quarter" idx="12"/>
          </p:nvPr>
        </p:nvSpPr>
        <p:spPr/>
        <p:txBody>
          <a:bodyPr/>
          <a:lstStyle/>
          <a:p>
            <a:fld id="{F42B3F14-D836-496B-80A2-23BE75BD68CB}" type="slidenum">
              <a:rPr lang="nl-NL" smtClean="0"/>
              <a:t>11</a:t>
            </a:fld>
            <a:endParaRPr lang="nl-NL"/>
          </a:p>
        </p:txBody>
      </p:sp>
    </p:spTree>
    <p:extLst>
      <p:ext uri="{BB962C8B-B14F-4D97-AF65-F5344CB8AC3E}">
        <p14:creationId xmlns:p14="http://schemas.microsoft.com/office/powerpoint/2010/main" val="368847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7CA3C-D600-13F1-81CB-C1F13316C5D3}"/>
              </a:ext>
            </a:extLst>
          </p:cNvPr>
          <p:cNvSpPr>
            <a:spLocks noGrp="1"/>
          </p:cNvSpPr>
          <p:nvPr>
            <p:ph type="title"/>
          </p:nvPr>
        </p:nvSpPr>
        <p:spPr>
          <a:xfrm>
            <a:off x="324000" y="288000"/>
            <a:ext cx="11520000" cy="720000"/>
          </a:xfrm>
        </p:spPr>
        <p:txBody>
          <a:bodyPr anchor="t">
            <a:normAutofit/>
          </a:bodyPr>
          <a:lstStyle/>
          <a:p>
            <a:r>
              <a:rPr lang="nl-NL"/>
              <a:t>Vragen?</a:t>
            </a:r>
          </a:p>
        </p:txBody>
      </p:sp>
      <p:pic>
        <p:nvPicPr>
          <p:cNvPr id="10" name="Afbeelding 9">
            <a:extLst>
              <a:ext uri="{FF2B5EF4-FFF2-40B4-BE49-F238E27FC236}">
                <a16:creationId xmlns:a16="http://schemas.microsoft.com/office/drawing/2014/main" id="{3E31A789-24EA-E470-02B3-A1D3D193AFA8}"/>
              </a:ext>
            </a:extLst>
          </p:cNvPr>
          <p:cNvPicPr>
            <a:picLocks noChangeAspect="1"/>
          </p:cNvPicPr>
          <p:nvPr/>
        </p:nvPicPr>
        <p:blipFill>
          <a:blip r:embed="rId2"/>
          <a:stretch>
            <a:fillRect/>
          </a:stretch>
        </p:blipFill>
        <p:spPr>
          <a:xfrm>
            <a:off x="2835881" y="1692000"/>
            <a:ext cx="6496237" cy="4320000"/>
          </a:xfrm>
          <a:prstGeom prst="rect">
            <a:avLst/>
          </a:prstGeom>
          <a:noFill/>
        </p:spPr>
      </p:pic>
      <p:sp>
        <p:nvSpPr>
          <p:cNvPr id="6" name="Tijdelijke aanduiding voor dianummer 5">
            <a:extLst>
              <a:ext uri="{FF2B5EF4-FFF2-40B4-BE49-F238E27FC236}">
                <a16:creationId xmlns:a16="http://schemas.microsoft.com/office/drawing/2014/main" id="{E9C0CCC4-5188-6BC3-67EB-8F4A0872566F}"/>
              </a:ext>
            </a:extLst>
          </p:cNvPr>
          <p:cNvSpPr>
            <a:spLocks noGrp="1"/>
          </p:cNvSpPr>
          <p:nvPr>
            <p:ph type="sldNum" sz="quarter" idx="12"/>
          </p:nvPr>
        </p:nvSpPr>
        <p:spPr>
          <a:xfrm>
            <a:off x="324000" y="6256572"/>
            <a:ext cx="600075" cy="317209"/>
          </a:xfrm>
        </p:spPr>
        <p:txBody>
          <a:bodyPr anchor="ctr">
            <a:normAutofit/>
          </a:bodyPr>
          <a:lstStyle/>
          <a:p>
            <a:pPr>
              <a:spcAft>
                <a:spcPts val="600"/>
              </a:spcAft>
            </a:pPr>
            <a:fld id="{F42B3F14-D836-496B-80A2-23BE75BD68CB}" type="slidenum">
              <a:rPr lang="nl-NL" smtClean="0"/>
              <a:pPr>
                <a:spcAft>
                  <a:spcPts val="600"/>
                </a:spcAft>
              </a:pPr>
              <a:t>12</a:t>
            </a:fld>
            <a:endParaRPr lang="nl-NL"/>
          </a:p>
        </p:txBody>
      </p:sp>
      <p:sp>
        <p:nvSpPr>
          <p:cNvPr id="8" name="Tijdelijke aanduiding voor inhoud 2">
            <a:extLst>
              <a:ext uri="{FF2B5EF4-FFF2-40B4-BE49-F238E27FC236}">
                <a16:creationId xmlns:a16="http://schemas.microsoft.com/office/drawing/2014/main" id="{3EFE35BB-8A0F-29AB-FE05-C946E6A69EA5}"/>
              </a:ext>
            </a:extLst>
          </p:cNvPr>
          <p:cNvSpPr txBox="1">
            <a:spLocks/>
          </p:cNvSpPr>
          <p:nvPr/>
        </p:nvSpPr>
        <p:spPr>
          <a:xfrm>
            <a:off x="1006877" y="1692000"/>
            <a:ext cx="11185123" cy="5792630"/>
          </a:xfrm>
          <a:prstGeom prst="rect">
            <a:avLst/>
          </a:prstGeom>
        </p:spPr>
        <p:txBody>
          <a:bodyPr vert="horz" lIns="0" tIns="0" rIns="0" bIns="0" numCol="2" spcCol="360000" rtlCol="0">
            <a:noAutofit/>
          </a:bodyPr>
          <a:lstStyle>
            <a:lvl1pPr marL="0" indent="0" algn="l" defTabSz="914400" rtl="0" eaLnBrk="1" latinLnBrk="0" hangingPunct="1">
              <a:lnSpc>
                <a:spcPct val="100000"/>
              </a:lnSpc>
              <a:spcBef>
                <a:spcPts val="0"/>
              </a:spcBef>
              <a:buFont typeface="Arial" panose="020B0604020202020204" pitchFamily="34" charset="0"/>
              <a:buNone/>
              <a:defRPr sz="2200" kern="1200">
                <a:solidFill>
                  <a:schemeClr val="tx2"/>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buFont typeface="Arial" panose="020B0604020202020204" pitchFamily="34" charset="0"/>
              <a:buChar char="•"/>
              <a:defRPr sz="2200" kern="1200">
                <a:solidFill>
                  <a:schemeClr val="tx2"/>
                </a:solidFill>
                <a:latin typeface="Arial" panose="020B0604020202020204" pitchFamily="34" charset="0"/>
                <a:ea typeface="+mn-ea"/>
                <a:cs typeface="Arial" panose="020B0604020202020204" pitchFamily="34" charset="0"/>
              </a:defRPr>
            </a:lvl2pPr>
            <a:lvl3pPr marL="594900" indent="-342900" algn="l" defTabSz="914400" rtl="0" eaLnBrk="1" latinLnBrk="0" hangingPunct="1">
              <a:lnSpc>
                <a:spcPct val="100000"/>
              </a:lnSpc>
              <a:spcBef>
                <a:spcPts val="0"/>
              </a:spcBef>
              <a:buFont typeface="Arial" panose="020B0604020202020204" pitchFamily="34" charset="0"/>
              <a:buChar char="•"/>
              <a:defRPr sz="2200" b="0" kern="1200">
                <a:solidFill>
                  <a:schemeClr val="tx2"/>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 typeface="Arial" panose="020B0604020202020204" pitchFamily="34" charset="0"/>
              <a:buNone/>
              <a:defRPr sz="3000" b="1" kern="1200">
                <a:solidFill>
                  <a:schemeClr val="tx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endParaRPr lang="nl-NL" sz="5400"/>
          </a:p>
        </p:txBody>
      </p:sp>
      <p:sp>
        <p:nvSpPr>
          <p:cNvPr id="4" name="Tijdelijke aanduiding voor datum 3">
            <a:extLst>
              <a:ext uri="{FF2B5EF4-FFF2-40B4-BE49-F238E27FC236}">
                <a16:creationId xmlns:a16="http://schemas.microsoft.com/office/drawing/2014/main" id="{4FC28922-5D00-4744-F78F-37D44F860751}"/>
              </a:ext>
            </a:extLst>
          </p:cNvPr>
          <p:cNvSpPr>
            <a:spLocks noGrp="1"/>
          </p:cNvSpPr>
          <p:nvPr>
            <p:ph type="dt" sz="half" idx="10"/>
          </p:nvPr>
        </p:nvSpPr>
        <p:spPr/>
        <p:txBody>
          <a:bodyPr/>
          <a:lstStyle/>
          <a:p>
            <a:pPr>
              <a:spcAft>
                <a:spcPts val="600"/>
              </a:spcAft>
            </a:pPr>
            <a:fld id="{CA2CDA4D-ABDA-4B8E-9262-07B95888A678}" type="datetime1">
              <a:rPr lang="nl-NL" smtClean="0"/>
              <a:t>19-2-2025</a:t>
            </a:fld>
            <a:endParaRPr lang="nl-NL"/>
          </a:p>
        </p:txBody>
      </p:sp>
    </p:spTree>
    <p:extLst>
      <p:ext uri="{BB962C8B-B14F-4D97-AF65-F5344CB8AC3E}">
        <p14:creationId xmlns:p14="http://schemas.microsoft.com/office/powerpoint/2010/main" val="327437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B89B14F-BBA7-1729-B62B-E4F81D684679}"/>
              </a:ext>
            </a:extLst>
          </p:cNvPr>
          <p:cNvSpPr>
            <a:spLocks noGrp="1"/>
          </p:cNvSpPr>
          <p:nvPr>
            <p:ph type="body" idx="1000"/>
          </p:nvPr>
        </p:nvSpPr>
        <p:spPr/>
        <p:txBody>
          <a:bodyPr/>
          <a:lstStyle/>
          <a:p>
            <a:endParaRPr lang="nl-NL"/>
          </a:p>
        </p:txBody>
      </p:sp>
      <p:sp>
        <p:nvSpPr>
          <p:cNvPr id="12" name="Tijdelijke aanduiding voor tekst 11">
            <a:extLst>
              <a:ext uri="{FF2B5EF4-FFF2-40B4-BE49-F238E27FC236}">
                <a16:creationId xmlns:a16="http://schemas.microsoft.com/office/drawing/2014/main" id="{96B7EFA3-67E3-C2C3-33A1-CD35534027B2}"/>
              </a:ext>
            </a:extLst>
          </p:cNvPr>
          <p:cNvSpPr>
            <a:spLocks noGrp="1"/>
          </p:cNvSpPr>
          <p:nvPr>
            <p:ph type="body" idx="1001"/>
          </p:nvPr>
        </p:nvSpPr>
        <p:spPr/>
        <p:txBody>
          <a:bodyPr/>
          <a:lstStyle/>
          <a:p>
            <a:endParaRPr lang="nl-NL"/>
          </a:p>
        </p:txBody>
      </p:sp>
      <p:sp>
        <p:nvSpPr>
          <p:cNvPr id="4" name="Titel 3">
            <a:extLst>
              <a:ext uri="{FF2B5EF4-FFF2-40B4-BE49-F238E27FC236}">
                <a16:creationId xmlns:a16="http://schemas.microsoft.com/office/drawing/2014/main" id="{2B4E3F5E-EED1-9728-4F99-2DF1C057DE2D}"/>
              </a:ext>
            </a:extLst>
          </p:cNvPr>
          <p:cNvSpPr>
            <a:spLocks noGrp="1"/>
          </p:cNvSpPr>
          <p:nvPr>
            <p:ph type="title"/>
          </p:nvPr>
        </p:nvSpPr>
        <p:spPr/>
        <p:txBody>
          <a:bodyPr/>
          <a:lstStyle/>
          <a:p>
            <a:r>
              <a:rPr lang="nl-NL" dirty="0"/>
              <a:t>WAAR STAAN WE?</a:t>
            </a:r>
          </a:p>
        </p:txBody>
      </p:sp>
      <p:sp>
        <p:nvSpPr>
          <p:cNvPr id="6" name="Tijdelijke aanduiding voor tekst 5">
            <a:extLst>
              <a:ext uri="{FF2B5EF4-FFF2-40B4-BE49-F238E27FC236}">
                <a16:creationId xmlns:a16="http://schemas.microsoft.com/office/drawing/2014/main" id="{8B78A3AA-F886-7AF2-0663-28A8BA8A8808}"/>
              </a:ext>
            </a:extLst>
          </p:cNvPr>
          <p:cNvSpPr>
            <a:spLocks noGrp="1"/>
          </p:cNvSpPr>
          <p:nvPr>
            <p:ph type="body" sz="quarter" idx="15"/>
          </p:nvPr>
        </p:nvSpPr>
        <p:spPr/>
        <p:txBody>
          <a:bodyPr/>
          <a:lstStyle/>
          <a:p>
            <a:r>
              <a:rPr lang="nl-NL" b="1" dirty="0"/>
              <a:t>Begeleiden </a:t>
            </a:r>
          </a:p>
          <a:p>
            <a:pPr lvl="1"/>
            <a:r>
              <a:rPr lang="nl-NL" dirty="0"/>
              <a:t>Professionaliseren werkbegeleiders – VERKENNENDE FASE </a:t>
            </a:r>
          </a:p>
          <a:p>
            <a:r>
              <a:rPr lang="nl-NL" b="1" dirty="0"/>
              <a:t>Generatiekloof </a:t>
            </a:r>
            <a:r>
              <a:rPr lang="nl-NL" dirty="0"/>
              <a:t>– AFGEROND ( terugkerend)</a:t>
            </a:r>
          </a:p>
          <a:p>
            <a:r>
              <a:rPr lang="nl-NL" b="1" dirty="0"/>
              <a:t>Ondersteuningsstructuur</a:t>
            </a:r>
            <a:r>
              <a:rPr lang="nl-NL" dirty="0"/>
              <a:t> – BIJNA AFGEROND</a:t>
            </a:r>
          </a:p>
          <a:p>
            <a:r>
              <a:rPr lang="nl-NL" b="1" dirty="0"/>
              <a:t>Reflecteren</a:t>
            </a:r>
          </a:p>
          <a:p>
            <a:pPr lvl="1"/>
            <a:r>
              <a:rPr lang="nl-NL" dirty="0"/>
              <a:t>Uitkomst onderzoek wordt meegenomen in ontwikkeling onderwijs.</a:t>
            </a:r>
          </a:p>
          <a:p>
            <a:pPr lvl="1"/>
            <a:r>
              <a:rPr lang="nl-NL" dirty="0"/>
              <a:t>Korthagen PLUS</a:t>
            </a:r>
          </a:p>
          <a:p>
            <a:pPr lvl="1"/>
            <a:r>
              <a:rPr lang="nl-NL" dirty="0"/>
              <a:t>Professionaliseren terug laten komen in werkveldbijeenkomsten</a:t>
            </a:r>
          </a:p>
          <a:p>
            <a:r>
              <a:rPr lang="nl-NL" b="1" dirty="0"/>
              <a:t>Klinisch redeneren</a:t>
            </a:r>
          </a:p>
          <a:p>
            <a:pPr lvl="1"/>
            <a:r>
              <a:rPr lang="nl-NL" dirty="0"/>
              <a:t>Doorvertaling nieuw onderwijs </a:t>
            </a:r>
          </a:p>
          <a:p>
            <a:pPr lvl="1"/>
            <a:endParaRPr lang="nl-NL" dirty="0"/>
          </a:p>
        </p:txBody>
      </p:sp>
      <p:sp>
        <p:nvSpPr>
          <p:cNvPr id="7" name="Tijdelijke aanduiding voor tekst 6">
            <a:extLst>
              <a:ext uri="{FF2B5EF4-FFF2-40B4-BE49-F238E27FC236}">
                <a16:creationId xmlns:a16="http://schemas.microsoft.com/office/drawing/2014/main" id="{7104C8B5-248C-84BD-24E3-36FF0901F3F6}"/>
              </a:ext>
            </a:extLst>
          </p:cNvPr>
          <p:cNvSpPr>
            <a:spLocks noGrp="1"/>
          </p:cNvSpPr>
          <p:nvPr>
            <p:ph type="body" sz="quarter" idx="16"/>
          </p:nvPr>
        </p:nvSpPr>
        <p:spPr/>
        <p:txBody>
          <a:bodyPr/>
          <a:lstStyle/>
          <a:p>
            <a:r>
              <a:rPr lang="nl-NL" dirty="0"/>
              <a:t>WERK</a:t>
            </a:r>
          </a:p>
        </p:txBody>
      </p:sp>
      <p:sp>
        <p:nvSpPr>
          <p:cNvPr id="8" name="Tijdelijke aanduiding voor tekst 7">
            <a:extLst>
              <a:ext uri="{FF2B5EF4-FFF2-40B4-BE49-F238E27FC236}">
                <a16:creationId xmlns:a16="http://schemas.microsoft.com/office/drawing/2014/main" id="{F56AAD09-2C0C-62D2-837D-858B399BE7F7}"/>
              </a:ext>
            </a:extLst>
          </p:cNvPr>
          <p:cNvSpPr>
            <a:spLocks noGrp="1"/>
          </p:cNvSpPr>
          <p:nvPr>
            <p:ph type="body" sz="quarter" idx="17"/>
          </p:nvPr>
        </p:nvSpPr>
        <p:spPr/>
        <p:txBody>
          <a:bodyPr/>
          <a:lstStyle/>
          <a:p>
            <a:r>
              <a:rPr lang="nl-NL" dirty="0"/>
              <a:t>AGENDA</a:t>
            </a:r>
          </a:p>
        </p:txBody>
      </p:sp>
      <p:sp>
        <p:nvSpPr>
          <p:cNvPr id="9" name="Tijdelijke aanduiding voor tekst 8">
            <a:extLst>
              <a:ext uri="{FF2B5EF4-FFF2-40B4-BE49-F238E27FC236}">
                <a16:creationId xmlns:a16="http://schemas.microsoft.com/office/drawing/2014/main" id="{5B866B29-D2D3-4BB5-8004-909698683030}"/>
              </a:ext>
            </a:extLst>
          </p:cNvPr>
          <p:cNvSpPr>
            <a:spLocks noGrp="1"/>
          </p:cNvSpPr>
          <p:nvPr>
            <p:ph type="body" sz="quarter" idx="18"/>
          </p:nvPr>
        </p:nvSpPr>
        <p:spPr/>
        <p:txBody>
          <a:bodyPr/>
          <a:lstStyle/>
          <a:p>
            <a:endParaRPr lang="nl-NL"/>
          </a:p>
        </p:txBody>
      </p:sp>
      <p:sp>
        <p:nvSpPr>
          <p:cNvPr id="10" name="Tijdelijke aanduiding voor tekst 9">
            <a:extLst>
              <a:ext uri="{FF2B5EF4-FFF2-40B4-BE49-F238E27FC236}">
                <a16:creationId xmlns:a16="http://schemas.microsoft.com/office/drawing/2014/main" id="{10E24E7C-1D36-7672-E328-7E839A5D4436}"/>
              </a:ext>
            </a:extLst>
          </p:cNvPr>
          <p:cNvSpPr>
            <a:spLocks noGrp="1"/>
          </p:cNvSpPr>
          <p:nvPr>
            <p:ph type="body" sz="quarter" idx="19"/>
          </p:nvPr>
        </p:nvSpPr>
        <p:spPr/>
        <p:txBody>
          <a:bodyPr/>
          <a:lstStyle/>
          <a:p>
            <a:endParaRPr lang="nl-NL"/>
          </a:p>
        </p:txBody>
      </p:sp>
      <p:sp>
        <p:nvSpPr>
          <p:cNvPr id="14" name="Tijdelijke aanduiding voor afbeelding 13">
            <a:extLst>
              <a:ext uri="{FF2B5EF4-FFF2-40B4-BE49-F238E27FC236}">
                <a16:creationId xmlns:a16="http://schemas.microsoft.com/office/drawing/2014/main" id="{5A473EF5-AC43-F136-9F5D-57D224740FBE}"/>
              </a:ext>
            </a:extLst>
          </p:cNvPr>
          <p:cNvSpPr>
            <a:spLocks noGrp="1"/>
          </p:cNvSpPr>
          <p:nvPr>
            <p:ph type="pic" sz="quarter" idx="14"/>
          </p:nvPr>
        </p:nvSpPr>
        <p:spPr>
          <a:xfrm>
            <a:off x="6096000" y="2139884"/>
            <a:ext cx="5778504" cy="4413319"/>
          </a:xfrm>
        </p:spPr>
        <p:txBody>
          <a:bodyPr/>
          <a:lstStyle/>
          <a:p>
            <a:r>
              <a:rPr lang="nl-NL" b="1" dirty="0"/>
              <a:t> Relatiebeheer </a:t>
            </a:r>
          </a:p>
          <a:p>
            <a:pPr lvl="1"/>
            <a:r>
              <a:rPr lang="nl-NL" dirty="0"/>
              <a:t>Evaluatie op verschillende bijeenkomsten (lijkt toch wel passend bij vraag)</a:t>
            </a:r>
          </a:p>
          <a:p>
            <a:pPr lvl="1"/>
            <a:r>
              <a:rPr lang="nl-NL" dirty="0"/>
              <a:t>Sterker sturen op inhoud, uitnodigingen en het SAMEN</a:t>
            </a:r>
          </a:p>
          <a:p>
            <a:pPr lvl="1"/>
            <a:r>
              <a:rPr lang="nl-NL" dirty="0"/>
              <a:t>CRM systeem wordt uitgerold ( eerste LLO, later BPV)</a:t>
            </a:r>
          </a:p>
          <a:p>
            <a:pPr lvl="1"/>
            <a:r>
              <a:rPr lang="nl-NL" dirty="0"/>
              <a:t>Sterkere betrokkenheid bestuurders nog niet opgepakt.</a:t>
            </a:r>
          </a:p>
          <a:p>
            <a:pPr lvl="1"/>
            <a:endParaRPr lang="nl-NL" dirty="0"/>
          </a:p>
          <a:p>
            <a:pPr lvl="1"/>
            <a:endParaRPr lang="nl-NL" dirty="0"/>
          </a:p>
          <a:p>
            <a:pPr marL="252000" lvl="1" indent="0">
              <a:buNone/>
            </a:pPr>
            <a:r>
              <a:rPr lang="nl-NL" sz="2000" b="1" dirty="0" err="1"/>
              <a:t>WHAT’s</a:t>
            </a:r>
            <a:r>
              <a:rPr lang="nl-NL" sz="2000" b="1" dirty="0"/>
              <a:t> NEXT? 6 mei 2025 Roosendaal</a:t>
            </a:r>
          </a:p>
          <a:p>
            <a:pPr marL="252000" lvl="1" indent="0">
              <a:buNone/>
            </a:pPr>
            <a:endParaRPr lang="nl-NL" sz="2000" b="1" dirty="0"/>
          </a:p>
          <a:p>
            <a:pPr marL="252000" lvl="1" indent="0">
              <a:buNone/>
            </a:pPr>
            <a:r>
              <a:rPr lang="nl-NL" sz="2000" i="1" dirty="0"/>
              <a:t>Volgende fysieke praktijkwerkveldbijeenkomst geven we vervolg aan onderdelen die nog niet zijn afgerond en stellen we nieuwe werkagenda op. </a:t>
            </a:r>
          </a:p>
          <a:p>
            <a:endParaRPr lang="nl-NL" dirty="0"/>
          </a:p>
        </p:txBody>
      </p:sp>
      <p:sp>
        <p:nvSpPr>
          <p:cNvPr id="2" name="Tijdelijke aanduiding voor datum 1">
            <a:extLst>
              <a:ext uri="{FF2B5EF4-FFF2-40B4-BE49-F238E27FC236}">
                <a16:creationId xmlns:a16="http://schemas.microsoft.com/office/drawing/2014/main" id="{CAA8320E-E37C-7898-7176-66E1011CCC65}"/>
              </a:ext>
            </a:extLst>
          </p:cNvPr>
          <p:cNvSpPr>
            <a:spLocks noGrp="1"/>
          </p:cNvSpPr>
          <p:nvPr>
            <p:ph type="dt" sz="half" idx="1002"/>
          </p:nvPr>
        </p:nvSpPr>
        <p:spPr/>
        <p:txBody>
          <a:bodyPr/>
          <a:lstStyle/>
          <a:p>
            <a:fld id="{87DAABD4-2655-4D30-8A3A-7FAA954911F0}" type="datetime1">
              <a:rPr lang="nl-NL" smtClean="0"/>
              <a:t>19-2-2025</a:t>
            </a:fld>
            <a:endParaRPr lang="nl-NL" dirty="0"/>
          </a:p>
        </p:txBody>
      </p:sp>
      <p:sp>
        <p:nvSpPr>
          <p:cNvPr id="3" name="Tijdelijke aanduiding voor dianummer 2">
            <a:extLst>
              <a:ext uri="{FF2B5EF4-FFF2-40B4-BE49-F238E27FC236}">
                <a16:creationId xmlns:a16="http://schemas.microsoft.com/office/drawing/2014/main" id="{ACE11ABD-06DD-F686-5858-F6404E58669C}"/>
              </a:ext>
            </a:extLst>
          </p:cNvPr>
          <p:cNvSpPr>
            <a:spLocks noGrp="1"/>
          </p:cNvSpPr>
          <p:nvPr>
            <p:ph type="sldNum" sz="quarter" idx="1004"/>
          </p:nvPr>
        </p:nvSpPr>
        <p:spPr/>
        <p:txBody>
          <a:bodyPr/>
          <a:lstStyle/>
          <a:p>
            <a:fld id="{8F18802B-E4C7-4B2D-B37A-6B7CC3C134EA}" type="slidenum">
              <a:rPr lang="nl-NL" smtClean="0"/>
              <a:pPr/>
              <a:t>13</a:t>
            </a:fld>
            <a:endParaRPr lang="nl-NL" dirty="0"/>
          </a:p>
        </p:txBody>
      </p:sp>
    </p:spTree>
    <p:extLst>
      <p:ext uri="{BB962C8B-B14F-4D97-AF65-F5344CB8AC3E}">
        <p14:creationId xmlns:p14="http://schemas.microsoft.com/office/powerpoint/2010/main" val="138821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14DFA1-1FE7-591F-C463-10B1EAE5D343}"/>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17075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34F569E-81EC-2EEF-49DB-BCC352B48234}"/>
              </a:ext>
            </a:extLst>
          </p:cNvPr>
          <p:cNvSpPr>
            <a:spLocks noGrp="1"/>
          </p:cNvSpPr>
          <p:nvPr>
            <p:ph type="body" idx="1001"/>
          </p:nvPr>
        </p:nvSpPr>
        <p:spPr/>
        <p:txBody>
          <a:bodyPr/>
          <a:lstStyle/>
          <a:p>
            <a:endParaRPr lang="nl-NL"/>
          </a:p>
        </p:txBody>
      </p:sp>
      <p:sp>
        <p:nvSpPr>
          <p:cNvPr id="4" name="Tijdelijke aanduiding voor tekst 3">
            <a:extLst>
              <a:ext uri="{FF2B5EF4-FFF2-40B4-BE49-F238E27FC236}">
                <a16:creationId xmlns:a16="http://schemas.microsoft.com/office/drawing/2014/main" id="{D7BA8446-0D32-BDDD-1874-1C234B389E03}"/>
              </a:ext>
            </a:extLst>
          </p:cNvPr>
          <p:cNvSpPr>
            <a:spLocks noGrp="1"/>
          </p:cNvSpPr>
          <p:nvPr>
            <p:ph type="body" idx="1000"/>
          </p:nvPr>
        </p:nvSpPr>
        <p:spPr/>
        <p:txBody>
          <a:bodyPr/>
          <a:lstStyle/>
          <a:p>
            <a:r>
              <a:rPr lang="nl-NL" dirty="0"/>
              <a:t>B</a:t>
            </a:r>
          </a:p>
        </p:txBody>
      </p:sp>
      <p:sp>
        <p:nvSpPr>
          <p:cNvPr id="5" name="Titel 4">
            <a:extLst>
              <a:ext uri="{FF2B5EF4-FFF2-40B4-BE49-F238E27FC236}">
                <a16:creationId xmlns:a16="http://schemas.microsoft.com/office/drawing/2014/main" id="{42C22778-649B-21B9-4785-175DD0652064}"/>
              </a:ext>
            </a:extLst>
          </p:cNvPr>
          <p:cNvSpPr>
            <a:spLocks noGrp="1"/>
          </p:cNvSpPr>
          <p:nvPr>
            <p:ph type="title"/>
          </p:nvPr>
        </p:nvSpPr>
        <p:spPr>
          <a:xfrm>
            <a:off x="3895149" y="530302"/>
            <a:ext cx="7776151" cy="467820"/>
          </a:xfrm>
        </p:spPr>
        <p:txBody>
          <a:bodyPr/>
          <a:lstStyle/>
          <a:p>
            <a:r>
              <a:rPr lang="nl-NL" sz="3200" dirty="0"/>
              <a:t>Opening &amp; Mededelingen </a:t>
            </a:r>
          </a:p>
        </p:txBody>
      </p:sp>
      <p:sp>
        <p:nvSpPr>
          <p:cNvPr id="6" name="Tijdelijke aanduiding voor tekst 5">
            <a:extLst>
              <a:ext uri="{FF2B5EF4-FFF2-40B4-BE49-F238E27FC236}">
                <a16:creationId xmlns:a16="http://schemas.microsoft.com/office/drawing/2014/main" id="{3489D868-76AF-0024-0023-DD0985C4C393}"/>
              </a:ext>
            </a:extLst>
          </p:cNvPr>
          <p:cNvSpPr>
            <a:spLocks noGrp="1"/>
          </p:cNvSpPr>
          <p:nvPr>
            <p:ph type="body" sz="quarter" idx="15"/>
          </p:nvPr>
        </p:nvSpPr>
        <p:spPr>
          <a:xfrm>
            <a:off x="3864990" y="1746443"/>
            <a:ext cx="7776151" cy="4712723"/>
          </a:xfrm>
        </p:spPr>
        <p:txBody>
          <a:bodyPr/>
          <a:lstStyle/>
          <a:p>
            <a:r>
              <a:rPr lang="nl-NL" sz="2000" dirty="0"/>
              <a:t>  </a:t>
            </a:r>
            <a:r>
              <a:rPr lang="nl-NL" sz="2000" dirty="0" err="1"/>
              <a:t>Vilans</a:t>
            </a:r>
            <a:r>
              <a:rPr lang="nl-NL" sz="2000" dirty="0"/>
              <a:t> protocollen leidend voor onze opleidingen. Wijziging in protocol katheteriseren – 2 mogelijkheden. </a:t>
            </a:r>
          </a:p>
          <a:p>
            <a:r>
              <a:rPr lang="nl-NL" sz="2000" dirty="0"/>
              <a:t>  Introductie (Griekse God) OSIRIS</a:t>
            </a:r>
          </a:p>
          <a:p>
            <a:r>
              <a:rPr lang="nl-NL" sz="2000" dirty="0"/>
              <a:t>  Werkveldbijeenkomst korte terugkoppeling </a:t>
            </a:r>
          </a:p>
          <a:p>
            <a:pPr lvl="2"/>
            <a:r>
              <a:rPr lang="nl-NL" sz="1600" dirty="0"/>
              <a:t>  Nieuw jasje? </a:t>
            </a:r>
          </a:p>
          <a:p>
            <a:pPr lvl="2"/>
            <a:r>
              <a:rPr lang="nl-NL" sz="1600" dirty="0"/>
              <a:t> Thema’s opgehaald voor volgende bijeenkomsten ( bijv. AI &amp; intervisie)</a:t>
            </a:r>
          </a:p>
          <a:p>
            <a:pPr lvl="2"/>
            <a:r>
              <a:rPr lang="nl-NL" sz="1600" dirty="0"/>
              <a:t> Gesprek met elkaar komt als zeer waardevol naar voren</a:t>
            </a:r>
          </a:p>
          <a:p>
            <a:pPr marL="0" indent="0">
              <a:buNone/>
            </a:pPr>
            <a:endParaRPr lang="nl-NL" sz="2000" dirty="0"/>
          </a:p>
          <a:p>
            <a:pPr marL="0" indent="0">
              <a:buNone/>
            </a:pPr>
            <a:endParaRPr lang="nl-NL" sz="2000" dirty="0"/>
          </a:p>
          <a:p>
            <a:pPr marL="0" indent="0">
              <a:buNone/>
            </a:pPr>
            <a:endParaRPr lang="nl-NL" sz="2000" dirty="0"/>
          </a:p>
          <a:p>
            <a:pPr marL="0" indent="0">
              <a:buNone/>
            </a:pPr>
            <a:r>
              <a:rPr lang="nl-NL" sz="2000" dirty="0"/>
              <a:t> </a:t>
            </a:r>
          </a:p>
        </p:txBody>
      </p:sp>
      <p:sp>
        <p:nvSpPr>
          <p:cNvPr id="7" name="Tijdelijke aanduiding voor tekst 6">
            <a:extLst>
              <a:ext uri="{FF2B5EF4-FFF2-40B4-BE49-F238E27FC236}">
                <a16:creationId xmlns:a16="http://schemas.microsoft.com/office/drawing/2014/main" id="{9E58396F-160C-F484-0AA5-AC3040327040}"/>
              </a:ext>
            </a:extLst>
          </p:cNvPr>
          <p:cNvSpPr>
            <a:spLocks noGrp="1"/>
          </p:cNvSpPr>
          <p:nvPr>
            <p:ph type="body" sz="quarter" idx="16"/>
          </p:nvPr>
        </p:nvSpPr>
        <p:spPr/>
        <p:txBody>
          <a:bodyPr/>
          <a:lstStyle/>
          <a:p>
            <a:r>
              <a:rPr lang="nl-NL" dirty="0"/>
              <a:t>	</a:t>
            </a:r>
          </a:p>
        </p:txBody>
      </p:sp>
      <p:sp>
        <p:nvSpPr>
          <p:cNvPr id="8" name="Tijdelijke aanduiding voor tekst 7">
            <a:extLst>
              <a:ext uri="{FF2B5EF4-FFF2-40B4-BE49-F238E27FC236}">
                <a16:creationId xmlns:a16="http://schemas.microsoft.com/office/drawing/2014/main" id="{F804B929-BCF7-C8CA-469C-293DA701A987}"/>
              </a:ext>
            </a:extLst>
          </p:cNvPr>
          <p:cNvSpPr>
            <a:spLocks noGrp="1"/>
          </p:cNvSpPr>
          <p:nvPr>
            <p:ph type="body" sz="quarter" idx="17"/>
          </p:nvPr>
        </p:nvSpPr>
        <p:spPr/>
        <p:txBody>
          <a:bodyPr/>
          <a:lstStyle/>
          <a:p>
            <a:r>
              <a:rPr lang="nl-NL" dirty="0"/>
              <a:t>UPDATE</a:t>
            </a:r>
          </a:p>
        </p:txBody>
      </p:sp>
      <p:sp>
        <p:nvSpPr>
          <p:cNvPr id="9" name="Tijdelijke aanduiding voor tekst 8">
            <a:extLst>
              <a:ext uri="{FF2B5EF4-FFF2-40B4-BE49-F238E27FC236}">
                <a16:creationId xmlns:a16="http://schemas.microsoft.com/office/drawing/2014/main" id="{9045A2A6-646D-F728-110D-64FFDB3BB4AD}"/>
              </a:ext>
            </a:extLst>
          </p:cNvPr>
          <p:cNvSpPr>
            <a:spLocks noGrp="1"/>
          </p:cNvSpPr>
          <p:nvPr>
            <p:ph type="body" sz="quarter" idx="18"/>
          </p:nvPr>
        </p:nvSpPr>
        <p:spPr/>
        <p:txBody>
          <a:bodyPr/>
          <a:lstStyle/>
          <a:p>
            <a:endParaRPr lang="nl-NL"/>
          </a:p>
        </p:txBody>
      </p:sp>
      <p:sp>
        <p:nvSpPr>
          <p:cNvPr id="10" name="Tijdelijke aanduiding voor tekst 9">
            <a:extLst>
              <a:ext uri="{FF2B5EF4-FFF2-40B4-BE49-F238E27FC236}">
                <a16:creationId xmlns:a16="http://schemas.microsoft.com/office/drawing/2014/main" id="{613B34C3-2AE4-8E05-0695-FBD41F34E53A}"/>
              </a:ext>
            </a:extLst>
          </p:cNvPr>
          <p:cNvSpPr>
            <a:spLocks noGrp="1"/>
          </p:cNvSpPr>
          <p:nvPr>
            <p:ph type="body" sz="quarter" idx="19"/>
          </p:nvPr>
        </p:nvSpPr>
        <p:spPr/>
        <p:txBody>
          <a:bodyPr/>
          <a:lstStyle/>
          <a:p>
            <a:endParaRPr lang="nl-NL"/>
          </a:p>
        </p:txBody>
      </p:sp>
    </p:spTree>
    <p:extLst>
      <p:ext uri="{BB962C8B-B14F-4D97-AF65-F5344CB8AC3E}">
        <p14:creationId xmlns:p14="http://schemas.microsoft.com/office/powerpoint/2010/main" val="337920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90664-B589-CDB6-BEEA-00F6EAB37AC0}"/>
              </a:ext>
            </a:extLst>
          </p:cNvPr>
          <p:cNvSpPr>
            <a:spLocks noGrp="1"/>
          </p:cNvSpPr>
          <p:nvPr>
            <p:ph type="title"/>
          </p:nvPr>
        </p:nvSpPr>
        <p:spPr/>
        <p:txBody>
          <a:bodyPr/>
          <a:lstStyle/>
          <a:p>
            <a:r>
              <a:rPr lang="nl-NL" dirty="0"/>
              <a:t>UPDATES opleidingen  2025 /2026</a:t>
            </a:r>
          </a:p>
        </p:txBody>
      </p:sp>
      <p:sp>
        <p:nvSpPr>
          <p:cNvPr id="3" name="Tijdelijke aanduiding voor inhoud 2">
            <a:extLst>
              <a:ext uri="{FF2B5EF4-FFF2-40B4-BE49-F238E27FC236}">
                <a16:creationId xmlns:a16="http://schemas.microsoft.com/office/drawing/2014/main" id="{F7F82100-C2BB-513D-F30A-D83E9C397606}"/>
              </a:ext>
            </a:extLst>
          </p:cNvPr>
          <p:cNvSpPr>
            <a:spLocks noGrp="1"/>
          </p:cNvSpPr>
          <p:nvPr>
            <p:ph sz="half" idx="1"/>
          </p:nvPr>
        </p:nvSpPr>
        <p:spPr>
          <a:xfrm>
            <a:off x="541506" y="1435100"/>
            <a:ext cx="8894323" cy="4203700"/>
          </a:xfrm>
        </p:spPr>
        <p:txBody>
          <a:bodyPr/>
          <a:lstStyle/>
          <a:p>
            <a:pPr marL="0" indent="0">
              <a:buNone/>
            </a:pPr>
            <a:endParaRPr lang="nl-NL" dirty="0"/>
          </a:p>
          <a:p>
            <a:r>
              <a:rPr lang="nl-NL" dirty="0"/>
              <a:t>Verzorgende IG &amp; Verpleegkunde </a:t>
            </a:r>
          </a:p>
          <a:p>
            <a:endParaRPr lang="nl-NL" dirty="0"/>
          </a:p>
          <a:p>
            <a:pPr marL="0" indent="0">
              <a:buNone/>
            </a:pPr>
            <a:endParaRPr lang="nl-NL" dirty="0"/>
          </a:p>
          <a:p>
            <a:r>
              <a:rPr lang="nl-NL" dirty="0"/>
              <a:t>Dienstverlening -  opleiding helpende</a:t>
            </a:r>
          </a:p>
          <a:p>
            <a:pPr marL="0" indent="0">
              <a:buNone/>
            </a:pPr>
            <a:endParaRPr lang="nl-NL" dirty="0"/>
          </a:p>
          <a:p>
            <a:pPr marL="0" indent="0">
              <a:buNone/>
            </a:pPr>
            <a:endParaRPr lang="nl-NL" dirty="0"/>
          </a:p>
          <a:p>
            <a:r>
              <a:rPr lang="nl-NL" dirty="0"/>
              <a:t>Maatschappelijke Zorg </a:t>
            </a:r>
          </a:p>
          <a:p>
            <a:endParaRPr lang="nl-NL" dirty="0"/>
          </a:p>
        </p:txBody>
      </p:sp>
      <p:sp>
        <p:nvSpPr>
          <p:cNvPr id="5" name="Tijdelijke aanduiding voor datum 4">
            <a:extLst>
              <a:ext uri="{FF2B5EF4-FFF2-40B4-BE49-F238E27FC236}">
                <a16:creationId xmlns:a16="http://schemas.microsoft.com/office/drawing/2014/main" id="{18ED1A29-5777-B9D2-80CC-A7EA4A1F7873}"/>
              </a:ext>
            </a:extLst>
          </p:cNvPr>
          <p:cNvSpPr>
            <a:spLocks noGrp="1"/>
          </p:cNvSpPr>
          <p:nvPr>
            <p:ph type="dt" sz="half" idx="10"/>
          </p:nvPr>
        </p:nvSpPr>
        <p:spPr/>
        <p:txBody>
          <a:bodyPr/>
          <a:lstStyle/>
          <a:p>
            <a:fld id="{B03F5B1B-8280-43B6-B26C-02AB0B3AAA1C}" type="datetime1">
              <a:rPr lang="nl-NL" smtClean="0"/>
              <a:t>19-2-2025</a:t>
            </a:fld>
            <a:endParaRPr lang="nl-NL" dirty="0"/>
          </a:p>
        </p:txBody>
      </p:sp>
      <p:sp>
        <p:nvSpPr>
          <p:cNvPr id="7" name="Tijdelijke aanduiding voor dianummer 6">
            <a:extLst>
              <a:ext uri="{FF2B5EF4-FFF2-40B4-BE49-F238E27FC236}">
                <a16:creationId xmlns:a16="http://schemas.microsoft.com/office/drawing/2014/main" id="{0417CE3C-7B43-7286-9D4B-5ED6A67A9797}"/>
              </a:ext>
            </a:extLst>
          </p:cNvPr>
          <p:cNvSpPr>
            <a:spLocks noGrp="1"/>
          </p:cNvSpPr>
          <p:nvPr>
            <p:ph type="sldNum" sz="quarter" idx="12"/>
          </p:nvPr>
        </p:nvSpPr>
        <p:spPr/>
        <p:txBody>
          <a:bodyPr/>
          <a:lstStyle/>
          <a:p>
            <a:fld id="{8F18802B-E4C7-4B2D-B37A-6B7CC3C134EA}" type="slidenum">
              <a:rPr lang="nl-NL" smtClean="0"/>
              <a:pPr/>
              <a:t>3</a:t>
            </a:fld>
            <a:endParaRPr lang="nl-NL" dirty="0"/>
          </a:p>
        </p:txBody>
      </p:sp>
    </p:spTree>
    <p:extLst>
      <p:ext uri="{BB962C8B-B14F-4D97-AF65-F5344CB8AC3E}">
        <p14:creationId xmlns:p14="http://schemas.microsoft.com/office/powerpoint/2010/main" val="266572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A751E4-1955-4A6F-B489-D5B986D99520}"/>
              </a:ext>
            </a:extLst>
          </p:cNvPr>
          <p:cNvSpPr>
            <a:spLocks noGrp="1"/>
          </p:cNvSpPr>
          <p:nvPr>
            <p:ph type="title"/>
          </p:nvPr>
        </p:nvSpPr>
        <p:spPr>
          <a:xfrm>
            <a:off x="1086000" y="381945"/>
            <a:ext cx="11520000" cy="720000"/>
          </a:xfrm>
        </p:spPr>
        <p:txBody>
          <a:bodyPr/>
          <a:lstStyle/>
          <a:p>
            <a:r>
              <a:rPr lang="nl-NL" dirty="0">
                <a:solidFill>
                  <a:srgbClr val="FFCC00"/>
                </a:solidFill>
              </a:rPr>
              <a:t>Inhoudsopgave</a:t>
            </a:r>
          </a:p>
        </p:txBody>
      </p:sp>
      <p:sp>
        <p:nvSpPr>
          <p:cNvPr id="9" name="Tijdelijke aanduiding voor datum 8">
            <a:extLst>
              <a:ext uri="{FF2B5EF4-FFF2-40B4-BE49-F238E27FC236}">
                <a16:creationId xmlns:a16="http://schemas.microsoft.com/office/drawing/2014/main" id="{39266A81-187B-424F-B093-33D78D711A95}"/>
              </a:ext>
            </a:extLst>
          </p:cNvPr>
          <p:cNvSpPr>
            <a:spLocks noGrp="1"/>
          </p:cNvSpPr>
          <p:nvPr>
            <p:ph type="dt" sz="half" idx="10"/>
          </p:nvPr>
        </p:nvSpPr>
        <p:spPr/>
        <p:txBody>
          <a:bodyPr/>
          <a:lstStyle/>
          <a:p>
            <a:fld id="{5F7F2A4A-E071-4443-8B50-FD4734C6F735}" type="datetime1">
              <a:rPr lang="nl-NL" smtClean="0"/>
              <a:t>19-2-2025</a:t>
            </a:fld>
            <a:endParaRPr lang="nl-NL"/>
          </a:p>
        </p:txBody>
      </p:sp>
      <p:sp>
        <p:nvSpPr>
          <p:cNvPr id="3" name="Tijdelijke aanduiding voor dianummer 2">
            <a:extLst>
              <a:ext uri="{FF2B5EF4-FFF2-40B4-BE49-F238E27FC236}">
                <a16:creationId xmlns:a16="http://schemas.microsoft.com/office/drawing/2014/main" id="{9EE4660C-0676-4E44-B842-78BC69701218}"/>
              </a:ext>
            </a:extLst>
          </p:cNvPr>
          <p:cNvSpPr>
            <a:spLocks noGrp="1"/>
          </p:cNvSpPr>
          <p:nvPr>
            <p:ph type="sldNum" sz="quarter" idx="12"/>
          </p:nvPr>
        </p:nvSpPr>
        <p:spPr/>
        <p:txBody>
          <a:bodyPr/>
          <a:lstStyle/>
          <a:p>
            <a:fld id="{F42B3F14-D836-496B-80A2-23BE75BD68CB}" type="slidenum">
              <a:rPr lang="nl-NL" smtClean="0">
                <a:solidFill>
                  <a:srgbClr val="FFCC00"/>
                </a:solidFill>
              </a:rPr>
              <a:pPr/>
              <a:t>4</a:t>
            </a:fld>
            <a:endParaRPr lang="nl-NL">
              <a:solidFill>
                <a:srgbClr val="FFCC00"/>
              </a:solidFill>
            </a:endParaRPr>
          </a:p>
        </p:txBody>
      </p:sp>
      <p:sp>
        <p:nvSpPr>
          <p:cNvPr id="8" name="Tijdelijke aanduiding voor tekst 7">
            <a:extLst>
              <a:ext uri="{FF2B5EF4-FFF2-40B4-BE49-F238E27FC236}">
                <a16:creationId xmlns:a16="http://schemas.microsoft.com/office/drawing/2014/main" id="{90A50D2D-3C21-422D-B3C2-3563013AC7E6}"/>
              </a:ext>
            </a:extLst>
          </p:cNvPr>
          <p:cNvSpPr>
            <a:spLocks noGrp="1"/>
          </p:cNvSpPr>
          <p:nvPr>
            <p:ph type="body" sz="quarter" idx="14"/>
          </p:nvPr>
        </p:nvSpPr>
        <p:spPr>
          <a:xfrm>
            <a:off x="1086001" y="1556426"/>
            <a:ext cx="8598774" cy="4568200"/>
          </a:xfrm>
        </p:spPr>
        <p:txBody>
          <a:bodyPr vert="horz" lIns="0" tIns="0" rIns="0" bIns="0" rtlCol="0" anchor="t">
            <a:noAutofit/>
          </a:bodyPr>
          <a:lstStyle/>
          <a:p>
            <a:pPr marL="457200" indent="-457200">
              <a:buFont typeface="Arial" panose="020B0604020202020204" pitchFamily="34" charset="0"/>
              <a:buChar char="•"/>
            </a:pPr>
            <a:r>
              <a:rPr lang="nl-NL">
                <a:solidFill>
                  <a:srgbClr val="FFCC00"/>
                </a:solidFill>
                <a:latin typeface="Arial"/>
                <a:cs typeface="Arial"/>
              </a:rPr>
              <a:t>Samenwerken verzorgende IG/ verpleegkunde</a:t>
            </a:r>
          </a:p>
          <a:p>
            <a:pPr marL="457200" indent="-457200">
              <a:buFont typeface="Arial" panose="020B0604020202020204" pitchFamily="34" charset="0"/>
              <a:buChar char="•"/>
            </a:pPr>
            <a:r>
              <a:rPr lang="nl-NL">
                <a:solidFill>
                  <a:srgbClr val="FFCC00"/>
                </a:solidFill>
                <a:latin typeface="Arial"/>
                <a:cs typeface="Arial"/>
              </a:rPr>
              <a:t>Basisjaar VZ/VP </a:t>
            </a:r>
          </a:p>
          <a:p>
            <a:pPr marL="457200" indent="-457200">
              <a:buFont typeface="Arial" panose="020B0604020202020204" pitchFamily="34" charset="0"/>
              <a:buChar char="•"/>
            </a:pPr>
            <a:r>
              <a:rPr lang="nl-NL" err="1">
                <a:solidFill>
                  <a:srgbClr val="FFCC00"/>
                </a:solidFill>
                <a:latin typeface="Arial"/>
                <a:cs typeface="Arial"/>
              </a:rPr>
              <a:t>Canmedsrollen</a:t>
            </a:r>
            <a:endParaRPr lang="nl-NL">
              <a:solidFill>
                <a:srgbClr val="FFCC00"/>
              </a:solidFill>
              <a:latin typeface="Arial"/>
              <a:cs typeface="Arial"/>
            </a:endParaRPr>
          </a:p>
          <a:p>
            <a:pPr marL="457200" indent="-457200">
              <a:buFont typeface="Arial" panose="020B0604020202020204" pitchFamily="34" charset="0"/>
              <a:buChar char="•"/>
            </a:pPr>
            <a:r>
              <a:rPr lang="nl-NL">
                <a:solidFill>
                  <a:srgbClr val="FFCC00"/>
                </a:solidFill>
                <a:latin typeface="Arial"/>
                <a:cs typeface="Arial"/>
              </a:rPr>
              <a:t>Flexibele leerroutes </a:t>
            </a:r>
          </a:p>
          <a:p>
            <a:pPr marL="457200" indent="-457200">
              <a:buFont typeface="Arial" panose="020B0604020202020204" pitchFamily="34" charset="0"/>
              <a:buChar char="•"/>
            </a:pPr>
            <a:r>
              <a:rPr lang="nl-NL">
                <a:solidFill>
                  <a:srgbClr val="FFCC00"/>
                </a:solidFill>
                <a:latin typeface="Arial"/>
                <a:cs typeface="Arial"/>
              </a:rPr>
              <a:t>Veranderingen BPV </a:t>
            </a:r>
          </a:p>
        </p:txBody>
      </p:sp>
      <p:pic>
        <p:nvPicPr>
          <p:cNvPr id="10" name="Afbeelding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794" y="6272957"/>
            <a:ext cx="656992" cy="229684"/>
          </a:xfrm>
          <a:prstGeom prst="rect">
            <a:avLst/>
          </a:prstGeom>
        </p:spPr>
      </p:pic>
    </p:spTree>
    <p:extLst>
      <p:ext uri="{BB962C8B-B14F-4D97-AF65-F5344CB8AC3E}">
        <p14:creationId xmlns:p14="http://schemas.microsoft.com/office/powerpoint/2010/main" val="319552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94F68-CB07-698D-B54D-D74238904F59}"/>
              </a:ext>
            </a:extLst>
          </p:cNvPr>
          <p:cNvSpPr>
            <a:spLocks noGrp="1"/>
          </p:cNvSpPr>
          <p:nvPr>
            <p:ph type="title"/>
          </p:nvPr>
        </p:nvSpPr>
        <p:spPr>
          <a:xfrm>
            <a:off x="324000" y="288000"/>
            <a:ext cx="11520000" cy="720000"/>
          </a:xfrm>
        </p:spPr>
        <p:txBody>
          <a:bodyPr anchor="t">
            <a:normAutofit/>
          </a:bodyPr>
          <a:lstStyle/>
          <a:p>
            <a:r>
              <a:rPr lang="nl-NL"/>
              <a:t>Samenwerking VZ/ VP</a:t>
            </a:r>
          </a:p>
        </p:txBody>
      </p:sp>
      <p:pic>
        <p:nvPicPr>
          <p:cNvPr id="7" name="Afbeelding 6" descr="Afbeelding met persoon, vinger, nagel, duim&#10;&#10;Automatisch gegenereerde beschrijving">
            <a:extLst>
              <a:ext uri="{FF2B5EF4-FFF2-40B4-BE49-F238E27FC236}">
                <a16:creationId xmlns:a16="http://schemas.microsoft.com/office/drawing/2014/main" id="{D3BE95C9-BBD9-CB8C-DB56-56E5A362E088}"/>
              </a:ext>
            </a:extLst>
          </p:cNvPr>
          <p:cNvPicPr>
            <a:picLocks noChangeAspect="1"/>
          </p:cNvPicPr>
          <p:nvPr/>
        </p:nvPicPr>
        <p:blipFill>
          <a:blip r:embed="rId3"/>
          <a:srcRect t="21584" b="22025"/>
          <a:stretch/>
        </p:blipFill>
        <p:spPr>
          <a:xfrm>
            <a:off x="324000" y="1692000"/>
            <a:ext cx="11520000" cy="4320000"/>
          </a:xfrm>
          <a:prstGeom prst="rect">
            <a:avLst/>
          </a:prstGeom>
          <a:noFill/>
        </p:spPr>
      </p:pic>
      <p:sp>
        <p:nvSpPr>
          <p:cNvPr id="6" name="Tijdelijke aanduiding voor dianummer 5">
            <a:extLst>
              <a:ext uri="{FF2B5EF4-FFF2-40B4-BE49-F238E27FC236}">
                <a16:creationId xmlns:a16="http://schemas.microsoft.com/office/drawing/2014/main" id="{C28A7488-E89B-0E63-0C62-2B41DEE5FA8F}"/>
              </a:ext>
            </a:extLst>
          </p:cNvPr>
          <p:cNvSpPr>
            <a:spLocks noGrp="1"/>
          </p:cNvSpPr>
          <p:nvPr>
            <p:ph type="sldNum" sz="quarter" idx="12"/>
          </p:nvPr>
        </p:nvSpPr>
        <p:spPr>
          <a:xfrm>
            <a:off x="324000" y="6256572"/>
            <a:ext cx="600075" cy="317209"/>
          </a:xfrm>
        </p:spPr>
        <p:txBody>
          <a:bodyPr anchor="ctr">
            <a:normAutofit/>
          </a:bodyPr>
          <a:lstStyle/>
          <a:p>
            <a:pPr>
              <a:spcAft>
                <a:spcPts val="600"/>
              </a:spcAft>
            </a:pPr>
            <a:fld id="{F42B3F14-D836-496B-80A2-23BE75BD68CB}" type="slidenum">
              <a:rPr lang="nl-NL" smtClean="0"/>
              <a:pPr>
                <a:spcAft>
                  <a:spcPts val="600"/>
                </a:spcAft>
              </a:pPr>
              <a:t>5</a:t>
            </a:fld>
            <a:endParaRPr lang="nl-NL"/>
          </a:p>
        </p:txBody>
      </p:sp>
      <p:sp>
        <p:nvSpPr>
          <p:cNvPr id="4" name="Tijdelijke aanduiding voor datum 3">
            <a:extLst>
              <a:ext uri="{FF2B5EF4-FFF2-40B4-BE49-F238E27FC236}">
                <a16:creationId xmlns:a16="http://schemas.microsoft.com/office/drawing/2014/main" id="{23A234A1-5773-34ED-A938-1D5A91EEBC8B}"/>
              </a:ext>
            </a:extLst>
          </p:cNvPr>
          <p:cNvSpPr>
            <a:spLocks noGrp="1"/>
          </p:cNvSpPr>
          <p:nvPr>
            <p:ph type="dt" sz="half" idx="10"/>
          </p:nvPr>
        </p:nvSpPr>
        <p:spPr/>
        <p:txBody>
          <a:bodyPr/>
          <a:lstStyle/>
          <a:p>
            <a:pPr>
              <a:spcAft>
                <a:spcPts val="600"/>
              </a:spcAft>
            </a:pPr>
            <a:fld id="{4DCCBFB9-373A-41C4-A281-F5B1E7DAC054}" type="datetime1">
              <a:rPr lang="nl-NL" smtClean="0"/>
              <a:t>19-2-2025</a:t>
            </a:fld>
            <a:endParaRPr lang="nl-NL"/>
          </a:p>
        </p:txBody>
      </p:sp>
    </p:spTree>
    <p:extLst>
      <p:ext uri="{BB962C8B-B14F-4D97-AF65-F5344CB8AC3E}">
        <p14:creationId xmlns:p14="http://schemas.microsoft.com/office/powerpoint/2010/main" val="355693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ED9EB-1DFE-63F9-B3AA-506DD091452B}"/>
              </a:ext>
            </a:extLst>
          </p:cNvPr>
          <p:cNvSpPr>
            <a:spLocks noGrp="1"/>
          </p:cNvSpPr>
          <p:nvPr>
            <p:ph type="title"/>
          </p:nvPr>
        </p:nvSpPr>
        <p:spPr/>
        <p:txBody>
          <a:bodyPr/>
          <a:lstStyle/>
          <a:p>
            <a:r>
              <a:rPr lang="nl-NL">
                <a:latin typeface="Arial"/>
                <a:cs typeface="Arial"/>
              </a:rPr>
              <a:t>Visie verpleegkunde/ Verzorgende IG </a:t>
            </a:r>
          </a:p>
        </p:txBody>
      </p:sp>
      <p:sp>
        <p:nvSpPr>
          <p:cNvPr id="3" name="Tijdelijke aanduiding voor datum 2">
            <a:extLst>
              <a:ext uri="{FF2B5EF4-FFF2-40B4-BE49-F238E27FC236}">
                <a16:creationId xmlns:a16="http://schemas.microsoft.com/office/drawing/2014/main" id="{F050F9BE-DA9E-CEFC-8D8F-A6541E2615CB}"/>
              </a:ext>
            </a:extLst>
          </p:cNvPr>
          <p:cNvSpPr>
            <a:spLocks noGrp="1"/>
          </p:cNvSpPr>
          <p:nvPr>
            <p:ph type="dt" sz="half" idx="10"/>
          </p:nvPr>
        </p:nvSpPr>
        <p:spPr/>
        <p:txBody>
          <a:bodyPr/>
          <a:lstStyle/>
          <a:p>
            <a:fld id="{75BBB440-DA32-4B91-894C-3379C7972650}" type="datetime1">
              <a:rPr lang="nl-NL" smtClean="0"/>
              <a:t>19-2-2025</a:t>
            </a:fld>
            <a:endParaRPr lang="nl-NL"/>
          </a:p>
        </p:txBody>
      </p:sp>
      <p:sp>
        <p:nvSpPr>
          <p:cNvPr id="5" name="Tijdelijke aanduiding voor dianummer 4">
            <a:extLst>
              <a:ext uri="{FF2B5EF4-FFF2-40B4-BE49-F238E27FC236}">
                <a16:creationId xmlns:a16="http://schemas.microsoft.com/office/drawing/2014/main" id="{3B45D625-BC38-BA4B-2628-D49000B72FA0}"/>
              </a:ext>
            </a:extLst>
          </p:cNvPr>
          <p:cNvSpPr>
            <a:spLocks noGrp="1"/>
          </p:cNvSpPr>
          <p:nvPr>
            <p:ph type="sldNum" sz="quarter" idx="12"/>
          </p:nvPr>
        </p:nvSpPr>
        <p:spPr/>
        <p:txBody>
          <a:bodyPr/>
          <a:lstStyle/>
          <a:p>
            <a:fld id="{F42B3F14-D836-496B-80A2-23BE75BD68CB}" type="slidenum">
              <a:rPr lang="nl-NL" smtClean="0"/>
              <a:t>6</a:t>
            </a:fld>
            <a:endParaRPr lang="nl-NL"/>
          </a:p>
        </p:txBody>
      </p:sp>
      <p:pic>
        <p:nvPicPr>
          <p:cNvPr id="10" name="Afbeelding 9">
            <a:extLst>
              <a:ext uri="{FF2B5EF4-FFF2-40B4-BE49-F238E27FC236}">
                <a16:creationId xmlns:a16="http://schemas.microsoft.com/office/drawing/2014/main" id="{2E5AB27D-D178-F36E-9630-67ECA7E153D2}"/>
              </a:ext>
            </a:extLst>
          </p:cNvPr>
          <p:cNvPicPr>
            <a:picLocks noChangeAspect="1"/>
          </p:cNvPicPr>
          <p:nvPr/>
        </p:nvPicPr>
        <p:blipFill>
          <a:blip r:embed="rId3"/>
          <a:stretch>
            <a:fillRect/>
          </a:stretch>
        </p:blipFill>
        <p:spPr>
          <a:xfrm>
            <a:off x="1429683" y="1184907"/>
            <a:ext cx="9308633" cy="5230269"/>
          </a:xfrm>
          <a:prstGeom prst="rect">
            <a:avLst/>
          </a:prstGeom>
        </p:spPr>
      </p:pic>
    </p:spTree>
    <p:extLst>
      <p:ext uri="{BB962C8B-B14F-4D97-AF65-F5344CB8AC3E}">
        <p14:creationId xmlns:p14="http://schemas.microsoft.com/office/powerpoint/2010/main" val="62388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4170865-6089-45CD-BF5E-9BE20858350A}"/>
              </a:ext>
            </a:extLst>
          </p:cNvPr>
          <p:cNvSpPr>
            <a:spLocks noGrp="1"/>
          </p:cNvSpPr>
          <p:nvPr>
            <p:ph type="title"/>
          </p:nvPr>
        </p:nvSpPr>
        <p:spPr/>
        <p:txBody>
          <a:bodyPr/>
          <a:lstStyle/>
          <a:p>
            <a:r>
              <a:rPr lang="nl-NL" err="1">
                <a:solidFill>
                  <a:srgbClr val="78034B"/>
                </a:solidFill>
              </a:rPr>
              <a:t>CanMeds</a:t>
            </a:r>
            <a:r>
              <a:rPr lang="nl-NL">
                <a:solidFill>
                  <a:srgbClr val="78034B"/>
                </a:solidFill>
              </a:rPr>
              <a:t> rollen</a:t>
            </a:r>
          </a:p>
        </p:txBody>
      </p:sp>
      <p:pic>
        <p:nvPicPr>
          <p:cNvPr id="4" name="Tijdelijke aanduiding voor inhoud 3" descr="Afbeelding met tekst, cirkel, Graphics, logo&#10;&#10;Door AI gegenereerde inhoud is mogelijk onjuist.">
            <a:extLst>
              <a:ext uri="{FF2B5EF4-FFF2-40B4-BE49-F238E27FC236}">
                <a16:creationId xmlns:a16="http://schemas.microsoft.com/office/drawing/2014/main" id="{763071AA-E543-9A69-8A3C-035F13EE2A5E}"/>
              </a:ext>
            </a:extLst>
          </p:cNvPr>
          <p:cNvPicPr>
            <a:picLocks noGrp="1" noChangeAspect="1"/>
          </p:cNvPicPr>
          <p:nvPr>
            <p:ph idx="1"/>
          </p:nvPr>
        </p:nvPicPr>
        <p:blipFill>
          <a:blip r:embed="rId3"/>
          <a:stretch>
            <a:fillRect/>
          </a:stretch>
        </p:blipFill>
        <p:spPr>
          <a:xfrm>
            <a:off x="3047996" y="1124169"/>
            <a:ext cx="5725978" cy="5452973"/>
          </a:xfrm>
        </p:spPr>
      </p:pic>
      <p:sp>
        <p:nvSpPr>
          <p:cNvPr id="6" name="Tijdelijke aanduiding voor datum 5">
            <a:extLst>
              <a:ext uri="{FF2B5EF4-FFF2-40B4-BE49-F238E27FC236}">
                <a16:creationId xmlns:a16="http://schemas.microsoft.com/office/drawing/2014/main" id="{7D429F9F-ABE8-4D77-928C-17ABB74009C8}"/>
              </a:ext>
            </a:extLst>
          </p:cNvPr>
          <p:cNvSpPr>
            <a:spLocks noGrp="1"/>
          </p:cNvSpPr>
          <p:nvPr>
            <p:ph type="dt" sz="half" idx="10"/>
          </p:nvPr>
        </p:nvSpPr>
        <p:spPr/>
        <p:txBody>
          <a:bodyPr/>
          <a:lstStyle/>
          <a:p>
            <a:fld id="{7ACC4885-CF20-4A4E-B634-9888A082581F}" type="datetime1">
              <a:rPr lang="nl-NL" smtClean="0"/>
              <a:t>19-2-2025</a:t>
            </a:fld>
            <a:endParaRPr lang="nl-NL"/>
          </a:p>
        </p:txBody>
      </p:sp>
      <p:sp>
        <p:nvSpPr>
          <p:cNvPr id="3" name="Tijdelijke aanduiding voor dianummer 2">
            <a:extLst>
              <a:ext uri="{FF2B5EF4-FFF2-40B4-BE49-F238E27FC236}">
                <a16:creationId xmlns:a16="http://schemas.microsoft.com/office/drawing/2014/main" id="{1569550B-2693-442D-946F-04DFC5912206}"/>
              </a:ext>
            </a:extLst>
          </p:cNvPr>
          <p:cNvSpPr>
            <a:spLocks noGrp="1"/>
          </p:cNvSpPr>
          <p:nvPr>
            <p:ph type="sldNum" sz="quarter" idx="12"/>
          </p:nvPr>
        </p:nvSpPr>
        <p:spPr/>
        <p:txBody>
          <a:bodyPr/>
          <a:lstStyle/>
          <a:p>
            <a:fld id="{F42B3F14-D836-496B-80A2-23BE75BD68CB}" type="slidenum">
              <a:rPr lang="nl-NL" smtClean="0">
                <a:solidFill>
                  <a:srgbClr val="78034B"/>
                </a:solidFill>
              </a:rPr>
              <a:pPr/>
              <a:t>7</a:t>
            </a:fld>
            <a:endParaRPr lang="nl-NL">
              <a:solidFill>
                <a:srgbClr val="78034B"/>
              </a:solidFill>
            </a:endParaRPr>
          </a:p>
        </p:txBody>
      </p:sp>
      <p:pic>
        <p:nvPicPr>
          <p:cNvPr id="11" name="Afbeelding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61295" y="6268450"/>
            <a:ext cx="670930" cy="234557"/>
          </a:xfrm>
          <a:prstGeom prst="rect">
            <a:avLst/>
          </a:prstGeom>
        </p:spPr>
      </p:pic>
    </p:spTree>
    <p:extLst>
      <p:ext uri="{BB962C8B-B14F-4D97-AF65-F5344CB8AC3E}">
        <p14:creationId xmlns:p14="http://schemas.microsoft.com/office/powerpoint/2010/main" val="390438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4170865-6089-45CD-BF5E-9BE20858350A}"/>
              </a:ext>
            </a:extLst>
          </p:cNvPr>
          <p:cNvSpPr>
            <a:spLocks noGrp="1"/>
          </p:cNvSpPr>
          <p:nvPr>
            <p:ph type="title"/>
          </p:nvPr>
        </p:nvSpPr>
        <p:spPr/>
        <p:txBody>
          <a:bodyPr/>
          <a:lstStyle/>
          <a:p>
            <a:r>
              <a:rPr lang="nl-NL">
                <a:solidFill>
                  <a:srgbClr val="FFCC00"/>
                </a:solidFill>
                <a:latin typeface="Arial"/>
                <a:cs typeface="Arial"/>
              </a:rPr>
              <a:t>Basisjaar VZ/VP </a:t>
            </a:r>
            <a:endParaRPr lang="nl-NL"/>
          </a:p>
        </p:txBody>
      </p:sp>
      <p:sp>
        <p:nvSpPr>
          <p:cNvPr id="8" name="Tijdelijke aanduiding voor inhoud 7">
            <a:extLst>
              <a:ext uri="{FF2B5EF4-FFF2-40B4-BE49-F238E27FC236}">
                <a16:creationId xmlns:a16="http://schemas.microsoft.com/office/drawing/2014/main" id="{1736C5B9-7E0F-4E0F-BF9A-4D4234C83719}"/>
              </a:ext>
            </a:extLst>
          </p:cNvPr>
          <p:cNvSpPr>
            <a:spLocks noGrp="1"/>
          </p:cNvSpPr>
          <p:nvPr>
            <p:ph idx="1"/>
          </p:nvPr>
        </p:nvSpPr>
        <p:spPr/>
        <p:txBody>
          <a:bodyPr vert="horz" lIns="0" tIns="0" rIns="0" bIns="0" numCol="1" spcCol="360000" rtlCol="0" anchor="t">
            <a:noAutofit/>
          </a:bodyPr>
          <a:lstStyle/>
          <a:p>
            <a:pPr marL="251460" lvl="1" indent="-251460"/>
            <a:endParaRPr lang="nl-NL">
              <a:solidFill>
                <a:srgbClr val="FFCC00"/>
              </a:solidFill>
              <a:latin typeface="Arial"/>
              <a:cs typeface="Arial"/>
            </a:endParaRPr>
          </a:p>
          <a:p>
            <a:pPr marL="251460" lvl="1" indent="-251460"/>
            <a:endParaRPr lang="nl-NL">
              <a:solidFill>
                <a:srgbClr val="FFCC00"/>
              </a:solidFill>
            </a:endParaRPr>
          </a:p>
        </p:txBody>
      </p:sp>
      <p:sp>
        <p:nvSpPr>
          <p:cNvPr id="6" name="Tijdelijke aanduiding voor datum 5">
            <a:extLst>
              <a:ext uri="{FF2B5EF4-FFF2-40B4-BE49-F238E27FC236}">
                <a16:creationId xmlns:a16="http://schemas.microsoft.com/office/drawing/2014/main" id="{7D429F9F-ABE8-4D77-928C-17ABB74009C8}"/>
              </a:ext>
            </a:extLst>
          </p:cNvPr>
          <p:cNvSpPr>
            <a:spLocks noGrp="1"/>
          </p:cNvSpPr>
          <p:nvPr>
            <p:ph type="dt" sz="half" idx="10"/>
          </p:nvPr>
        </p:nvSpPr>
        <p:spPr/>
        <p:txBody>
          <a:bodyPr/>
          <a:lstStyle/>
          <a:p>
            <a:fld id="{2C5F6567-FAB8-434B-A455-E002EDF8DBD8}" type="datetime1">
              <a:rPr lang="nl-NL" smtClean="0"/>
              <a:t>19-2-2025</a:t>
            </a:fld>
            <a:endParaRPr lang="nl-NL"/>
          </a:p>
        </p:txBody>
      </p:sp>
      <p:sp>
        <p:nvSpPr>
          <p:cNvPr id="3" name="Tijdelijke aanduiding voor dianummer 2">
            <a:extLst>
              <a:ext uri="{FF2B5EF4-FFF2-40B4-BE49-F238E27FC236}">
                <a16:creationId xmlns:a16="http://schemas.microsoft.com/office/drawing/2014/main" id="{1569550B-2693-442D-946F-04DFC5912206}"/>
              </a:ext>
            </a:extLst>
          </p:cNvPr>
          <p:cNvSpPr>
            <a:spLocks noGrp="1"/>
          </p:cNvSpPr>
          <p:nvPr>
            <p:ph type="sldNum" sz="quarter" idx="12"/>
          </p:nvPr>
        </p:nvSpPr>
        <p:spPr/>
        <p:txBody>
          <a:bodyPr/>
          <a:lstStyle/>
          <a:p>
            <a:fld id="{F42B3F14-D836-496B-80A2-23BE75BD68CB}" type="slidenum">
              <a:rPr lang="nl-NL" smtClean="0">
                <a:solidFill>
                  <a:srgbClr val="FFCC00"/>
                </a:solidFill>
              </a:rPr>
              <a:pPr/>
              <a:t>8</a:t>
            </a:fld>
            <a:endParaRPr lang="nl-NL">
              <a:solidFill>
                <a:srgbClr val="FFCC00"/>
              </a:solidFill>
            </a:endParaRPr>
          </a:p>
        </p:txBody>
      </p:sp>
      <p:pic>
        <p:nvPicPr>
          <p:cNvPr id="9" name="Afbeelding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794" y="6272957"/>
            <a:ext cx="656992" cy="229684"/>
          </a:xfrm>
          <a:prstGeom prst="rect">
            <a:avLst/>
          </a:prstGeom>
        </p:spPr>
      </p:pic>
      <p:pic>
        <p:nvPicPr>
          <p:cNvPr id="5" name="Afbeelding 4">
            <a:extLst>
              <a:ext uri="{FF2B5EF4-FFF2-40B4-BE49-F238E27FC236}">
                <a16:creationId xmlns:a16="http://schemas.microsoft.com/office/drawing/2014/main" id="{9D1AF757-0EA2-5440-002A-CE13EB544F76}"/>
              </a:ext>
            </a:extLst>
          </p:cNvPr>
          <p:cNvPicPr>
            <a:picLocks noChangeAspect="1"/>
          </p:cNvPicPr>
          <p:nvPr/>
        </p:nvPicPr>
        <p:blipFill>
          <a:blip r:embed="rId4"/>
          <a:stretch>
            <a:fillRect/>
          </a:stretch>
        </p:blipFill>
        <p:spPr>
          <a:xfrm>
            <a:off x="348000" y="1008000"/>
            <a:ext cx="11399646" cy="5004000"/>
          </a:xfrm>
          <a:prstGeom prst="rect">
            <a:avLst/>
          </a:prstGeom>
        </p:spPr>
      </p:pic>
    </p:spTree>
    <p:extLst>
      <p:ext uri="{BB962C8B-B14F-4D97-AF65-F5344CB8AC3E}">
        <p14:creationId xmlns:p14="http://schemas.microsoft.com/office/powerpoint/2010/main" val="99449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4170865-6089-45CD-BF5E-9BE20858350A}"/>
              </a:ext>
            </a:extLst>
          </p:cNvPr>
          <p:cNvSpPr>
            <a:spLocks noGrp="1"/>
          </p:cNvSpPr>
          <p:nvPr>
            <p:ph type="title"/>
          </p:nvPr>
        </p:nvSpPr>
        <p:spPr/>
        <p:txBody>
          <a:bodyPr/>
          <a:lstStyle/>
          <a:p>
            <a:r>
              <a:rPr lang="nl-NL" sz="4400"/>
              <a:t>concreet? </a:t>
            </a:r>
            <a:endParaRPr lang="nl-NL" sz="3000" b="0">
              <a:ea typeface="+mn-ea"/>
            </a:endParaRPr>
          </a:p>
        </p:txBody>
      </p:sp>
      <p:sp>
        <p:nvSpPr>
          <p:cNvPr id="8" name="Tijdelijke aanduiding voor inhoud 7">
            <a:extLst>
              <a:ext uri="{FF2B5EF4-FFF2-40B4-BE49-F238E27FC236}">
                <a16:creationId xmlns:a16="http://schemas.microsoft.com/office/drawing/2014/main" id="{1736C5B9-7E0F-4E0F-BF9A-4D4234C83719}"/>
              </a:ext>
            </a:extLst>
          </p:cNvPr>
          <p:cNvSpPr>
            <a:spLocks noGrp="1"/>
          </p:cNvSpPr>
          <p:nvPr>
            <p:ph idx="1"/>
          </p:nvPr>
        </p:nvSpPr>
        <p:spPr>
          <a:xfrm>
            <a:off x="324000" y="1268999"/>
            <a:ext cx="10374480" cy="5304138"/>
          </a:xfrm>
        </p:spPr>
        <p:txBody>
          <a:bodyPr vert="horz" lIns="0" tIns="0" rIns="0" bIns="0" numCol="1" spcCol="360000" rtlCol="0" anchor="t">
            <a:noAutofit/>
          </a:bodyPr>
          <a:lstStyle/>
          <a:p>
            <a:pPr marL="251460" lvl="1" indent="-251460"/>
            <a:r>
              <a:rPr lang="nl-NL">
                <a:solidFill>
                  <a:srgbClr val="78034B"/>
                </a:solidFill>
                <a:latin typeface="Arial"/>
                <a:cs typeface="Arial"/>
              </a:rPr>
              <a:t>Samenwerking verzorgende IG en verpleegkunde</a:t>
            </a:r>
          </a:p>
          <a:p>
            <a:pPr marL="251460" lvl="1" indent="-251460"/>
            <a:r>
              <a:rPr lang="nl-NL">
                <a:solidFill>
                  <a:srgbClr val="78034B"/>
                </a:solidFill>
                <a:latin typeface="Arial"/>
                <a:cs typeface="Arial"/>
              </a:rPr>
              <a:t>Eenzelfde basisjaar voor verzorgende IG en verpleegkunde</a:t>
            </a:r>
          </a:p>
          <a:p>
            <a:pPr marL="251460" lvl="1" indent="-251460"/>
            <a:r>
              <a:rPr lang="nl-NL">
                <a:solidFill>
                  <a:srgbClr val="78034B"/>
                </a:solidFill>
                <a:latin typeface="Arial"/>
                <a:cs typeface="Arial"/>
              </a:rPr>
              <a:t>Opbouw in complexiteit per module van niveau verkennen </a:t>
            </a:r>
            <a:r>
              <a:rPr lang="nl-NL">
                <a:solidFill>
                  <a:srgbClr val="78034B"/>
                </a:solidFill>
                <a:latin typeface="Arial"/>
                <a:cs typeface="Arial"/>
                <a:sym typeface="Wingdings" panose="05000000000000000000" pitchFamily="2" charset="2"/>
              </a:rPr>
              <a:t></a:t>
            </a:r>
            <a:r>
              <a:rPr lang="nl-NL">
                <a:solidFill>
                  <a:srgbClr val="78034B"/>
                </a:solidFill>
                <a:latin typeface="Arial"/>
                <a:cs typeface="Arial"/>
              </a:rPr>
              <a:t> oefenen </a:t>
            </a:r>
            <a:r>
              <a:rPr lang="nl-NL">
                <a:solidFill>
                  <a:srgbClr val="78034B"/>
                </a:solidFill>
                <a:latin typeface="Arial"/>
                <a:cs typeface="Arial"/>
                <a:sym typeface="Wingdings" panose="05000000000000000000" pitchFamily="2" charset="2"/>
              </a:rPr>
              <a:t> </a:t>
            </a:r>
            <a:r>
              <a:rPr lang="nl-NL">
                <a:solidFill>
                  <a:srgbClr val="78034B"/>
                </a:solidFill>
                <a:latin typeface="Arial"/>
                <a:cs typeface="Arial"/>
              </a:rPr>
              <a:t>toepassen</a:t>
            </a:r>
          </a:p>
          <a:p>
            <a:pPr marL="251460" lvl="1" indent="-251460"/>
            <a:r>
              <a:rPr lang="nl-NL">
                <a:solidFill>
                  <a:srgbClr val="78034B"/>
                </a:solidFill>
                <a:latin typeface="Arial"/>
                <a:cs typeface="Arial"/>
              </a:rPr>
              <a:t>Studenten kunnen een flexibele leerroute bepalen, aansluitend op de stage</a:t>
            </a:r>
          </a:p>
          <a:p>
            <a:pPr marL="251460" lvl="1" indent="-251460"/>
            <a:r>
              <a:rPr lang="nl-NL">
                <a:solidFill>
                  <a:srgbClr val="78034B"/>
                </a:solidFill>
                <a:latin typeface="Arial"/>
                <a:cs typeface="Arial"/>
              </a:rPr>
              <a:t>Het onderwijs wordt vormgegeven aan de hand van de </a:t>
            </a:r>
            <a:r>
              <a:rPr lang="nl-NL" err="1">
                <a:solidFill>
                  <a:srgbClr val="78034B"/>
                </a:solidFill>
                <a:latin typeface="Arial"/>
                <a:cs typeface="Arial"/>
              </a:rPr>
              <a:t>canmeds</a:t>
            </a:r>
            <a:r>
              <a:rPr lang="nl-NL">
                <a:solidFill>
                  <a:srgbClr val="78034B"/>
                </a:solidFill>
                <a:latin typeface="Arial"/>
                <a:cs typeface="Arial"/>
              </a:rPr>
              <a:t> rollen</a:t>
            </a:r>
          </a:p>
          <a:p>
            <a:pPr marL="251460" lvl="1" indent="-251460"/>
            <a:r>
              <a:rPr lang="nl-NL">
                <a:solidFill>
                  <a:srgbClr val="78034B"/>
                </a:solidFill>
                <a:latin typeface="Arial"/>
                <a:cs typeface="Arial"/>
              </a:rPr>
              <a:t>Zijn er </a:t>
            </a:r>
            <a:r>
              <a:rPr lang="nl-NL" b="1">
                <a:solidFill>
                  <a:srgbClr val="78034B"/>
                </a:solidFill>
                <a:latin typeface="Arial"/>
                <a:cs typeface="Arial"/>
              </a:rPr>
              <a:t>bewijsstukken</a:t>
            </a:r>
            <a:r>
              <a:rPr lang="nl-NL">
                <a:solidFill>
                  <a:srgbClr val="78034B"/>
                </a:solidFill>
                <a:latin typeface="Arial"/>
                <a:cs typeface="Arial"/>
              </a:rPr>
              <a:t> dat de student kennis en ervaring heeft, dan wordt dit in een portfolio geplaatst.</a:t>
            </a:r>
          </a:p>
          <a:p>
            <a:pPr marL="251460" lvl="1" indent="-251460"/>
            <a:r>
              <a:rPr lang="nl-NL">
                <a:solidFill>
                  <a:srgbClr val="78034B"/>
                </a:solidFill>
                <a:latin typeface="Arial"/>
                <a:cs typeface="Arial"/>
              </a:rPr>
              <a:t>Op school uitleg over opdrachten, theoretische uitleg, en gevolgd door begeleid zelfstandig werken</a:t>
            </a:r>
          </a:p>
          <a:p>
            <a:pPr marL="251460" lvl="1" indent="-251460"/>
            <a:r>
              <a:rPr lang="nl-NL">
                <a:solidFill>
                  <a:srgbClr val="78034B"/>
                </a:solidFill>
                <a:latin typeface="Arial"/>
                <a:cs typeface="Arial"/>
              </a:rPr>
              <a:t>Meer inzet van </a:t>
            </a:r>
            <a:r>
              <a:rPr lang="nl-NL" b="1">
                <a:solidFill>
                  <a:srgbClr val="78034B"/>
                </a:solidFill>
                <a:latin typeface="Arial"/>
                <a:cs typeface="Arial"/>
              </a:rPr>
              <a:t>simulatie poppen/ scenarioleren</a:t>
            </a:r>
          </a:p>
          <a:p>
            <a:pPr marL="251460" lvl="1" indent="-251460"/>
            <a:r>
              <a:rPr lang="nl-NL">
                <a:solidFill>
                  <a:srgbClr val="78034B"/>
                </a:solidFill>
                <a:latin typeface="Arial"/>
                <a:cs typeface="Arial"/>
              </a:rPr>
              <a:t>Mogelijke activiteiten in de D-week: project, Prove 2 move, reanimatie, weerbaarheid </a:t>
            </a:r>
            <a:endParaRPr lang="nl-NL">
              <a:solidFill>
                <a:srgbClr val="78034B"/>
              </a:solidFill>
            </a:endParaRPr>
          </a:p>
          <a:p>
            <a:pPr marL="0" lvl="1" indent="0">
              <a:buNone/>
            </a:pPr>
            <a:endParaRPr lang="nl-NL">
              <a:solidFill>
                <a:srgbClr val="78034B"/>
              </a:solidFill>
            </a:endParaRPr>
          </a:p>
          <a:p>
            <a:pPr marL="251460" lvl="1" indent="-251460"/>
            <a:endParaRPr lang="nl-NL">
              <a:solidFill>
                <a:srgbClr val="78034B"/>
              </a:solidFill>
            </a:endParaRPr>
          </a:p>
        </p:txBody>
      </p:sp>
      <p:sp>
        <p:nvSpPr>
          <p:cNvPr id="6" name="Tijdelijke aanduiding voor datum 5">
            <a:extLst>
              <a:ext uri="{FF2B5EF4-FFF2-40B4-BE49-F238E27FC236}">
                <a16:creationId xmlns:a16="http://schemas.microsoft.com/office/drawing/2014/main" id="{7D429F9F-ABE8-4D77-928C-17ABB74009C8}"/>
              </a:ext>
            </a:extLst>
          </p:cNvPr>
          <p:cNvSpPr>
            <a:spLocks noGrp="1"/>
          </p:cNvSpPr>
          <p:nvPr>
            <p:ph type="dt" sz="half" idx="10"/>
          </p:nvPr>
        </p:nvSpPr>
        <p:spPr/>
        <p:txBody>
          <a:bodyPr/>
          <a:lstStyle/>
          <a:p>
            <a:fld id="{736AFA82-5BDA-4C93-BA35-E065F69FA2B6}" type="datetime1">
              <a:rPr lang="nl-NL" smtClean="0"/>
              <a:t>19-2-2025</a:t>
            </a:fld>
            <a:endParaRPr lang="nl-NL"/>
          </a:p>
        </p:txBody>
      </p:sp>
      <p:sp>
        <p:nvSpPr>
          <p:cNvPr id="3" name="Tijdelijke aanduiding voor dianummer 2">
            <a:extLst>
              <a:ext uri="{FF2B5EF4-FFF2-40B4-BE49-F238E27FC236}">
                <a16:creationId xmlns:a16="http://schemas.microsoft.com/office/drawing/2014/main" id="{1569550B-2693-442D-946F-04DFC5912206}"/>
              </a:ext>
            </a:extLst>
          </p:cNvPr>
          <p:cNvSpPr>
            <a:spLocks noGrp="1"/>
          </p:cNvSpPr>
          <p:nvPr>
            <p:ph type="sldNum" sz="quarter" idx="12"/>
          </p:nvPr>
        </p:nvSpPr>
        <p:spPr/>
        <p:txBody>
          <a:bodyPr/>
          <a:lstStyle/>
          <a:p>
            <a:fld id="{F42B3F14-D836-496B-80A2-23BE75BD68CB}" type="slidenum">
              <a:rPr lang="nl-NL" smtClean="0">
                <a:solidFill>
                  <a:srgbClr val="FFCC00"/>
                </a:solidFill>
              </a:rPr>
              <a:pPr/>
              <a:t>9</a:t>
            </a:fld>
            <a:endParaRPr lang="nl-NL">
              <a:solidFill>
                <a:srgbClr val="FFCC00"/>
              </a:solidFill>
            </a:endParaRPr>
          </a:p>
        </p:txBody>
      </p:sp>
      <p:pic>
        <p:nvPicPr>
          <p:cNvPr id="9" name="Afbeelding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794" y="6272957"/>
            <a:ext cx="656992" cy="229684"/>
          </a:xfrm>
          <a:prstGeom prst="rect">
            <a:avLst/>
          </a:prstGeom>
        </p:spPr>
      </p:pic>
    </p:spTree>
    <p:extLst>
      <p:ext uri="{BB962C8B-B14F-4D97-AF65-F5344CB8AC3E}">
        <p14:creationId xmlns:p14="http://schemas.microsoft.com/office/powerpoint/2010/main" val="2672807868"/>
      </p:ext>
    </p:extLst>
  </p:cSld>
  <p:clrMapOvr>
    <a:masterClrMapping/>
  </p:clrMapOvr>
</p:sld>
</file>

<file path=ppt/theme/theme1.xml><?xml version="1.0" encoding="utf-8"?>
<a:theme xmlns:a="http://schemas.openxmlformats.org/drawingml/2006/main" name="Huisstijl">
  <a:themeElements>
    <a:clrScheme name="Kleuren Curio - PP dgroen+roze">
      <a:dk1>
        <a:srgbClr val="004C35"/>
      </a:dk1>
      <a:lt1>
        <a:sysClr val="window" lastClr="FFFFFF"/>
      </a:lt1>
      <a:dk2>
        <a:srgbClr val="000000"/>
      </a:dk2>
      <a:lt2>
        <a:srgbClr val="FFFFFF"/>
      </a:lt2>
      <a:accent1>
        <a:srgbClr val="004C35"/>
      </a:accent1>
      <a:accent2>
        <a:srgbClr val="F9329C"/>
      </a:accent2>
      <a:accent3>
        <a:srgbClr val="F8AECD"/>
      </a:accent3>
      <a:accent4>
        <a:srgbClr val="FDEBF2"/>
      </a:accent4>
      <a:accent5>
        <a:srgbClr val="FEF7FA"/>
      </a:accent5>
      <a:accent6>
        <a:srgbClr val="FFFFFF"/>
      </a:accent6>
      <a:hlink>
        <a:srgbClr val="000000"/>
      </a:hlink>
      <a:folHlink>
        <a:srgbClr val="000000"/>
      </a:folHlink>
    </a:clrScheme>
    <a:fontScheme name="Lettertypen Curio -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1">
      <a:srgbClr val="2ADD5D"/>
    </a:custClr>
    <a:custClr name="groen 2">
      <a:srgbClr val="7FEB9E"/>
    </a:custClr>
    <a:custClr name="groen 3">
      <a:srgbClr val="BFF5CE"/>
    </a:custClr>
    <a:custClr name="paars 1">
      <a:srgbClr val="9435F9"/>
    </a:custClr>
    <a:custClr name="paars 2">
      <a:srgbClr val="BF86FB"/>
    </a:custClr>
    <a:custClr name="paars 3">
      <a:srgbClr val="E8C2FD"/>
    </a:custClr>
    <a:custClr name="blauw 1">
      <a:srgbClr val="03357C"/>
    </a:custClr>
    <a:custClr name="blauw 2">
      <a:srgbClr val="6886B0"/>
    </a:custClr>
    <a:custClr name="blauw 3">
      <a:srgbClr val="B4C2D8"/>
    </a:custClr>
    <a:custClr name="roze 1">
      <a:srgbClr val="F9329C"/>
    </a:custClr>
    <a:custClr name="roze 2">
      <a:srgbClr val="FB84C4"/>
    </a:custClr>
    <a:custClr name="roze 3">
      <a:srgbClr val="FDC2E1"/>
    </a:custClr>
    <a:custClr name="grijs lijn">
      <a:srgbClr val="D9E1EB"/>
    </a:custClr>
  </a:custClrLst>
  <a:extLst>
    <a:ext uri="{05A4C25C-085E-4340-85A3-A5531E510DB2}">
      <thm15:themeFamily xmlns:thm15="http://schemas.microsoft.com/office/thememl/2012/main" name="Presentatie (groen en roze) Curio.potx" id="{B949EA2B-8736-4CE1-A90E-B146DCFDADD3}" vid="{6662D0FB-062F-424A-A276-F7262EB0A7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bc6663-eb09-400f-a0db-aa6c02cdca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F3B51F84BF734181D8733BCE5D6E1F" ma:contentTypeVersion="13" ma:contentTypeDescription="Een nieuw document maken." ma:contentTypeScope="" ma:versionID="47877361c3e012fd0d9f81cabed668ba">
  <xsd:schema xmlns:xsd="http://www.w3.org/2001/XMLSchema" xmlns:xs="http://www.w3.org/2001/XMLSchema" xmlns:p="http://schemas.microsoft.com/office/2006/metadata/properties" xmlns:ns2="84bc6663-eb09-400f-a0db-aa6c02cdca71" xmlns:ns3="b62db9b0-5c8e-423c-8040-89bea0851e47" targetNamespace="http://schemas.microsoft.com/office/2006/metadata/properties" ma:root="true" ma:fieldsID="3166afe4b76ec4acac61c02c7c94b648" ns2:_="" ns3:_="">
    <xsd:import namespace="84bc6663-eb09-400f-a0db-aa6c02cdca71"/>
    <xsd:import namespace="b62db9b0-5c8e-423c-8040-89bea0851e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c6663-eb09-400f-a0db-aa6c02cdc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e9fe1b67-3931-4f35-a864-608d508774d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2db9b0-5c8e-423c-8040-89bea0851e47"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10F29D-AAAD-4442-9317-10C836C27C47}">
  <ds:schemaRefs>
    <ds:schemaRef ds:uri="http://schemas.microsoft.com/sharepoint/v3/contenttype/forms"/>
  </ds:schemaRefs>
</ds:datastoreItem>
</file>

<file path=customXml/itemProps2.xml><?xml version="1.0" encoding="utf-8"?>
<ds:datastoreItem xmlns:ds="http://schemas.openxmlformats.org/officeDocument/2006/customXml" ds:itemID="{BB9EC8C0-DFBF-4858-AFF1-A993F598C374}">
  <ds:schemaRefs>
    <ds:schemaRef ds:uri="http://schemas.microsoft.com/office/infopath/2007/PartnerControls"/>
    <ds:schemaRef ds:uri="http://schemas.microsoft.com/office/2006/documentManagement/types"/>
    <ds:schemaRef ds:uri="http://purl.org/dc/dcmitype/"/>
    <ds:schemaRef ds:uri="http://purl.org/dc/elements/1.1/"/>
    <ds:schemaRef ds:uri="84bc6663-eb09-400f-a0db-aa6c02cdca71"/>
    <ds:schemaRef ds:uri="http://purl.org/dc/terms/"/>
    <ds:schemaRef ds:uri="b62db9b0-5c8e-423c-8040-89bea0851e47"/>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9DB08B2-6406-49BC-89A6-B68EFC6CC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c6663-eb09-400f-a0db-aa6c02cdca71"/>
    <ds:schemaRef ds:uri="b62db9b0-5c8e-423c-8040-89bea0851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TotalTime>
  <Words>881</Words>
  <Application>Microsoft Office PowerPoint</Application>
  <PresentationFormat>Breedbeeld</PresentationFormat>
  <Paragraphs>131</Paragraphs>
  <Slides>14</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Aptos</vt:lpstr>
      <vt:lpstr>Arial</vt:lpstr>
      <vt:lpstr>Calibri</vt:lpstr>
      <vt:lpstr>Wingdings 3</vt:lpstr>
      <vt:lpstr>Huisstijl</vt:lpstr>
      <vt:lpstr>BPV</vt:lpstr>
      <vt:lpstr>Opening &amp; Mededelingen </vt:lpstr>
      <vt:lpstr>UPDATES opleidingen  2025 /2026</vt:lpstr>
      <vt:lpstr>Inhoudsopgave</vt:lpstr>
      <vt:lpstr>Samenwerking VZ/ VP</vt:lpstr>
      <vt:lpstr>Visie verpleegkunde/ Verzorgende IG </vt:lpstr>
      <vt:lpstr>CanMeds rollen</vt:lpstr>
      <vt:lpstr>Basisjaar VZ/VP </vt:lpstr>
      <vt:lpstr>concreet? </vt:lpstr>
      <vt:lpstr>Veranderingen BPV </vt:lpstr>
      <vt:lpstr>Hoe gaat de BPV in het nieuwe curriculum eruit zien? </vt:lpstr>
      <vt:lpstr>Vragen?</vt:lpstr>
      <vt:lpstr>WAAR STAAN WE?</vt:lpstr>
      <vt:lpstr>PowerPoint-presentatie</vt:lpstr>
    </vt:vector>
  </TitlesOfParts>
  <Company>Curio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BPV</dc:title>
  <dc:creator>Bijlsma, Sanne</dc:creator>
  <cp:lastModifiedBy>Visser, Lonneke</cp:lastModifiedBy>
  <cp:revision>5</cp:revision>
  <dcterms:created xsi:type="dcterms:W3CDTF">2024-12-03T11:00:08Z</dcterms:created>
  <dcterms:modified xsi:type="dcterms:W3CDTF">2025-02-19T17:17:55Z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0x0101009AF3B51F84BF734181D8733BCE5D6E1F</vt:lpwstr>
  </property>
  <property fmtid="{D5CDD505-2E9C-101B-9397-08002B2CF9AE}" pid="3" name="MediaServiceImageTags">
    <vt:lpwstr/>
  </property>
</Properties>
</file>